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9" r:id="rId2"/>
    <p:sldId id="280" r:id="rId3"/>
    <p:sldId id="286" r:id="rId4"/>
    <p:sldId id="281" r:id="rId5"/>
    <p:sldId id="287" r:id="rId6"/>
    <p:sldId id="288" r:id="rId7"/>
    <p:sldId id="283" r:id="rId8"/>
    <p:sldId id="300" r:id="rId9"/>
    <p:sldId id="284" r:id="rId10"/>
    <p:sldId id="299" r:id="rId11"/>
    <p:sldId id="313" r:id="rId12"/>
    <p:sldId id="285" r:id="rId13"/>
    <p:sldId id="289" r:id="rId14"/>
    <p:sldId id="290" r:id="rId15"/>
    <p:sldId id="291" r:id="rId16"/>
    <p:sldId id="301" r:id="rId17"/>
    <p:sldId id="292" r:id="rId18"/>
    <p:sldId id="294" r:id="rId19"/>
    <p:sldId id="295" r:id="rId20"/>
    <p:sldId id="293" r:id="rId21"/>
    <p:sldId id="302" r:id="rId22"/>
    <p:sldId id="303" r:id="rId23"/>
    <p:sldId id="312" r:id="rId24"/>
    <p:sldId id="304" r:id="rId25"/>
    <p:sldId id="305" r:id="rId26"/>
    <p:sldId id="306" r:id="rId27"/>
    <p:sldId id="297" r:id="rId28"/>
    <p:sldId id="314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12B566-312F-493A-9A55-01B973593F5B}" v="6" dt="2022-05-20T11:32:09.8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jolijn van Beelen" userId="c9f32866-8c77-431c-b6bd-0b9dafaa9f4b" providerId="ADAL" clId="{EA12B566-312F-493A-9A55-01B973593F5B}"/>
    <pc:docChg chg="custSel delSld modSld">
      <pc:chgData name="Marjolijn van Beelen" userId="c9f32866-8c77-431c-b6bd-0b9dafaa9f4b" providerId="ADAL" clId="{EA12B566-312F-493A-9A55-01B973593F5B}" dt="2022-05-20T11:34:17.324" v="124" actId="20577"/>
      <pc:docMkLst>
        <pc:docMk/>
      </pc:docMkLst>
      <pc:sldChg chg="modSp mod modNotesTx">
        <pc:chgData name="Marjolijn van Beelen" userId="c9f32866-8c77-431c-b6bd-0b9dafaa9f4b" providerId="ADAL" clId="{EA12B566-312F-493A-9A55-01B973593F5B}" dt="2022-05-20T11:33:52.376" v="120" actId="20577"/>
        <pc:sldMkLst>
          <pc:docMk/>
          <pc:sldMk cId="1439616311" sldId="281"/>
        </pc:sldMkLst>
        <pc:spChg chg="mod">
          <ac:chgData name="Marjolijn van Beelen" userId="c9f32866-8c77-431c-b6bd-0b9dafaa9f4b" providerId="ADAL" clId="{EA12B566-312F-493A-9A55-01B973593F5B}" dt="2022-05-20T09:41:07.633" v="21" actId="20577"/>
          <ac:spMkLst>
            <pc:docMk/>
            <pc:sldMk cId="1439616311" sldId="281"/>
            <ac:spMk id="3" creationId="{80C65A86-10A0-401B-81DB-FCF7AB75C18E}"/>
          </ac:spMkLst>
        </pc:spChg>
      </pc:sldChg>
      <pc:sldChg chg="modSp del mod">
        <pc:chgData name="Marjolijn van Beelen" userId="c9f32866-8c77-431c-b6bd-0b9dafaa9f4b" providerId="ADAL" clId="{EA12B566-312F-493A-9A55-01B973593F5B}" dt="2022-05-20T09:41:19.905" v="22" actId="2696"/>
        <pc:sldMkLst>
          <pc:docMk/>
          <pc:sldMk cId="4157044667" sldId="282"/>
        </pc:sldMkLst>
        <pc:spChg chg="mod">
          <ac:chgData name="Marjolijn van Beelen" userId="c9f32866-8c77-431c-b6bd-0b9dafaa9f4b" providerId="ADAL" clId="{EA12B566-312F-493A-9A55-01B973593F5B}" dt="2022-05-20T09:40:02.649" v="0" actId="21"/>
          <ac:spMkLst>
            <pc:docMk/>
            <pc:sldMk cId="4157044667" sldId="282"/>
            <ac:spMk id="3" creationId="{80C65A86-10A0-401B-81DB-FCF7AB75C18E}"/>
          </ac:spMkLst>
        </pc:spChg>
      </pc:sldChg>
      <pc:sldChg chg="modNotesTx">
        <pc:chgData name="Marjolijn van Beelen" userId="c9f32866-8c77-431c-b6bd-0b9dafaa9f4b" providerId="ADAL" clId="{EA12B566-312F-493A-9A55-01B973593F5B}" dt="2022-05-20T11:33:56.536" v="121" actId="20577"/>
        <pc:sldMkLst>
          <pc:docMk/>
          <pc:sldMk cId="2725909044" sldId="287"/>
        </pc:sldMkLst>
      </pc:sldChg>
      <pc:sldChg chg="modNotesTx">
        <pc:chgData name="Marjolijn van Beelen" userId="c9f32866-8c77-431c-b6bd-0b9dafaa9f4b" providerId="ADAL" clId="{EA12B566-312F-493A-9A55-01B973593F5B}" dt="2022-05-20T11:33:59.405" v="122" actId="20577"/>
        <pc:sldMkLst>
          <pc:docMk/>
          <pc:sldMk cId="42798261" sldId="288"/>
        </pc:sldMkLst>
      </pc:sldChg>
      <pc:sldChg chg="modNotesTx">
        <pc:chgData name="Marjolijn van Beelen" userId="c9f32866-8c77-431c-b6bd-0b9dafaa9f4b" providerId="ADAL" clId="{EA12B566-312F-493A-9A55-01B973593F5B}" dt="2022-05-20T11:34:11.684" v="123" actId="20577"/>
        <pc:sldMkLst>
          <pc:docMk/>
          <pc:sldMk cId="3342733625" sldId="291"/>
        </pc:sldMkLst>
      </pc:sldChg>
      <pc:sldChg chg="modSp mod modNotesTx">
        <pc:chgData name="Marjolijn van Beelen" userId="c9f32866-8c77-431c-b6bd-0b9dafaa9f4b" providerId="ADAL" clId="{EA12B566-312F-493A-9A55-01B973593F5B}" dt="2022-05-20T11:34:17.324" v="124" actId="20577"/>
        <pc:sldMkLst>
          <pc:docMk/>
          <pc:sldMk cId="3107013516" sldId="292"/>
        </pc:sldMkLst>
        <pc:spChg chg="mod">
          <ac:chgData name="Marjolijn van Beelen" userId="c9f32866-8c77-431c-b6bd-0b9dafaa9f4b" providerId="ADAL" clId="{EA12B566-312F-493A-9A55-01B973593F5B}" dt="2022-05-20T09:42:02.300" v="24"/>
          <ac:spMkLst>
            <pc:docMk/>
            <pc:sldMk cId="3107013516" sldId="292"/>
            <ac:spMk id="3" creationId="{80C65A86-10A0-401B-81DB-FCF7AB75C18E}"/>
          </ac:spMkLst>
        </pc:spChg>
      </pc:sldChg>
      <pc:sldChg chg="addSp modSp">
        <pc:chgData name="Marjolijn van Beelen" userId="c9f32866-8c77-431c-b6bd-0b9dafaa9f4b" providerId="ADAL" clId="{EA12B566-312F-493A-9A55-01B973593F5B}" dt="2022-05-20T11:32:04.773" v="116"/>
        <pc:sldMkLst>
          <pc:docMk/>
          <pc:sldMk cId="3901046589" sldId="293"/>
        </pc:sldMkLst>
        <pc:spChg chg="add mod">
          <ac:chgData name="Marjolijn van Beelen" userId="c9f32866-8c77-431c-b6bd-0b9dafaa9f4b" providerId="ADAL" clId="{EA12B566-312F-493A-9A55-01B973593F5B}" dt="2022-05-20T11:32:04.773" v="116"/>
          <ac:spMkLst>
            <pc:docMk/>
            <pc:sldMk cId="3901046589" sldId="293"/>
            <ac:spMk id="7" creationId="{627E654C-B8F9-B36B-3CC7-507E2D3D5C49}"/>
          </ac:spMkLst>
        </pc:spChg>
      </pc:sldChg>
      <pc:sldChg chg="addSp modSp">
        <pc:chgData name="Marjolijn van Beelen" userId="c9f32866-8c77-431c-b6bd-0b9dafaa9f4b" providerId="ADAL" clId="{EA12B566-312F-493A-9A55-01B973593F5B}" dt="2022-05-20T11:32:02.674" v="115"/>
        <pc:sldMkLst>
          <pc:docMk/>
          <pc:sldMk cId="2712124461" sldId="294"/>
        </pc:sldMkLst>
        <pc:spChg chg="add mod">
          <ac:chgData name="Marjolijn van Beelen" userId="c9f32866-8c77-431c-b6bd-0b9dafaa9f4b" providerId="ADAL" clId="{EA12B566-312F-493A-9A55-01B973593F5B}" dt="2022-05-20T11:32:02.674" v="115"/>
          <ac:spMkLst>
            <pc:docMk/>
            <pc:sldMk cId="2712124461" sldId="294"/>
            <ac:spMk id="7" creationId="{92BB202F-CF88-A3AA-C2E9-E94F56EE7E64}"/>
          </ac:spMkLst>
        </pc:spChg>
      </pc:sldChg>
      <pc:sldChg chg="addSp modSp mod">
        <pc:chgData name="Marjolijn van Beelen" userId="c9f32866-8c77-431c-b6bd-0b9dafaa9f4b" providerId="ADAL" clId="{EA12B566-312F-493A-9A55-01B973593F5B}" dt="2022-05-20T11:31:47.876" v="114" actId="1076"/>
        <pc:sldMkLst>
          <pc:docMk/>
          <pc:sldMk cId="670144550" sldId="295"/>
        </pc:sldMkLst>
        <pc:spChg chg="add mod">
          <ac:chgData name="Marjolijn van Beelen" userId="c9f32866-8c77-431c-b6bd-0b9dafaa9f4b" providerId="ADAL" clId="{EA12B566-312F-493A-9A55-01B973593F5B}" dt="2022-05-20T11:31:47.876" v="114" actId="1076"/>
          <ac:spMkLst>
            <pc:docMk/>
            <pc:sldMk cId="670144550" sldId="295"/>
            <ac:spMk id="5" creationId="{4E320120-B5C3-787C-3C8C-3CD8B19ACA28}"/>
          </ac:spMkLst>
        </pc:spChg>
      </pc:sldChg>
      <pc:sldChg chg="addSp modSp">
        <pc:chgData name="Marjolijn van Beelen" userId="c9f32866-8c77-431c-b6bd-0b9dafaa9f4b" providerId="ADAL" clId="{EA12B566-312F-493A-9A55-01B973593F5B}" dt="2022-05-20T11:32:06.773" v="117"/>
        <pc:sldMkLst>
          <pc:docMk/>
          <pc:sldMk cId="2458583357" sldId="302"/>
        </pc:sldMkLst>
        <pc:spChg chg="add mod">
          <ac:chgData name="Marjolijn van Beelen" userId="c9f32866-8c77-431c-b6bd-0b9dafaa9f4b" providerId="ADAL" clId="{EA12B566-312F-493A-9A55-01B973593F5B}" dt="2022-05-20T11:32:06.773" v="117"/>
          <ac:spMkLst>
            <pc:docMk/>
            <pc:sldMk cId="2458583357" sldId="302"/>
            <ac:spMk id="8" creationId="{2F6A8456-393C-04C9-251F-DD37164AEBC1}"/>
          </ac:spMkLst>
        </pc:spChg>
      </pc:sldChg>
      <pc:sldChg chg="addSp modSp">
        <pc:chgData name="Marjolijn van Beelen" userId="c9f32866-8c77-431c-b6bd-0b9dafaa9f4b" providerId="ADAL" clId="{EA12B566-312F-493A-9A55-01B973593F5B}" dt="2022-05-20T11:32:08.113" v="118"/>
        <pc:sldMkLst>
          <pc:docMk/>
          <pc:sldMk cId="885746755" sldId="303"/>
        </pc:sldMkLst>
        <pc:spChg chg="add mod">
          <ac:chgData name="Marjolijn van Beelen" userId="c9f32866-8c77-431c-b6bd-0b9dafaa9f4b" providerId="ADAL" clId="{EA12B566-312F-493A-9A55-01B973593F5B}" dt="2022-05-20T11:32:08.113" v="118"/>
          <ac:spMkLst>
            <pc:docMk/>
            <pc:sldMk cId="885746755" sldId="303"/>
            <ac:spMk id="7" creationId="{865ABC5F-CEF0-4CF0-A16D-26216E7979F0}"/>
          </ac:spMkLst>
        </pc:spChg>
      </pc:sldChg>
      <pc:sldChg chg="addSp modSp">
        <pc:chgData name="Marjolijn van Beelen" userId="c9f32866-8c77-431c-b6bd-0b9dafaa9f4b" providerId="ADAL" clId="{EA12B566-312F-493A-9A55-01B973593F5B}" dt="2022-05-20T11:32:09.843" v="119"/>
        <pc:sldMkLst>
          <pc:docMk/>
          <pc:sldMk cId="2329807411" sldId="312"/>
        </pc:sldMkLst>
        <pc:spChg chg="add mod">
          <ac:chgData name="Marjolijn van Beelen" userId="c9f32866-8c77-431c-b6bd-0b9dafaa9f4b" providerId="ADAL" clId="{EA12B566-312F-493A-9A55-01B973593F5B}" dt="2022-05-20T11:32:09.843" v="119"/>
          <ac:spMkLst>
            <pc:docMk/>
            <pc:sldMk cId="2329807411" sldId="312"/>
            <ac:spMk id="7" creationId="{F45C14CA-5AD2-8124-42C8-B122A1FCE5EF}"/>
          </ac:spMkLst>
        </pc:spChg>
      </pc:sldChg>
    </pc:docChg>
  </pc:docChgLst>
  <pc:docChgLst>
    <pc:chgData name="Marjolijn van Beelen" userId="c9f32866-8c77-431c-b6bd-0b9dafaa9f4b" providerId="ADAL" clId="{9074B15D-37D5-4ACB-91C7-55FB5C686A1A}"/>
    <pc:docChg chg="undo redo custSel addSld delSld modSld sldOrd">
      <pc:chgData name="Marjolijn van Beelen" userId="c9f32866-8c77-431c-b6bd-0b9dafaa9f4b" providerId="ADAL" clId="{9074B15D-37D5-4ACB-91C7-55FB5C686A1A}" dt="2022-05-16T08:59:11.539" v="6475" actId="20577"/>
      <pc:docMkLst>
        <pc:docMk/>
      </pc:docMkLst>
      <pc:sldChg chg="addSp modSp mod setBg addAnim modAnim setClrOvrMap">
        <pc:chgData name="Marjolijn van Beelen" userId="c9f32866-8c77-431c-b6bd-0b9dafaa9f4b" providerId="ADAL" clId="{9074B15D-37D5-4ACB-91C7-55FB5C686A1A}" dt="2022-05-15T19:24:18.457" v="169" actId="1076"/>
        <pc:sldMkLst>
          <pc:docMk/>
          <pc:sldMk cId="38100654" sldId="279"/>
        </pc:sldMkLst>
        <pc:spChg chg="mod">
          <ac:chgData name="Marjolijn van Beelen" userId="c9f32866-8c77-431c-b6bd-0b9dafaa9f4b" providerId="ADAL" clId="{9074B15D-37D5-4ACB-91C7-55FB5C686A1A}" dt="2022-05-15T19:23:51.346" v="166" actId="1035"/>
          <ac:spMkLst>
            <pc:docMk/>
            <pc:sldMk cId="38100654" sldId="279"/>
            <ac:spMk id="2" creationId="{00000000-0000-0000-0000-000000000000}"/>
          </ac:spMkLst>
        </pc:spChg>
        <pc:spChg chg="mod">
          <ac:chgData name="Marjolijn van Beelen" userId="c9f32866-8c77-431c-b6bd-0b9dafaa9f4b" providerId="ADAL" clId="{9074B15D-37D5-4ACB-91C7-55FB5C686A1A}" dt="2022-05-15T19:24:18.457" v="169" actId="1076"/>
          <ac:spMkLst>
            <pc:docMk/>
            <pc:sldMk cId="38100654" sldId="279"/>
            <ac:spMk id="3" creationId="{00000000-0000-0000-0000-000000000000}"/>
          </ac:spMkLst>
        </pc:spChg>
        <pc:spChg chg="add">
          <ac:chgData name="Marjolijn van Beelen" userId="c9f32866-8c77-431c-b6bd-0b9dafaa9f4b" providerId="ADAL" clId="{9074B15D-37D5-4ACB-91C7-55FB5C686A1A}" dt="2022-05-15T19:19:08.393" v="99" actId="26606"/>
          <ac:spMkLst>
            <pc:docMk/>
            <pc:sldMk cId="38100654" sldId="279"/>
            <ac:spMk id="11" creationId="{71B2258F-86CA-4D4D-8270-BC05FCDEBFB3}"/>
          </ac:spMkLst>
        </pc:spChg>
        <pc:picChg chg="add mod ord">
          <ac:chgData name="Marjolijn van Beelen" userId="c9f32866-8c77-431c-b6bd-0b9dafaa9f4b" providerId="ADAL" clId="{9074B15D-37D5-4ACB-91C7-55FB5C686A1A}" dt="2022-05-15T19:23:34.768" v="113" actId="1076"/>
          <ac:picMkLst>
            <pc:docMk/>
            <pc:sldMk cId="38100654" sldId="279"/>
            <ac:picMk id="6" creationId="{A1067A6D-A87C-D3DC-9B58-40D43BD88BD5}"/>
          </ac:picMkLst>
        </pc:picChg>
      </pc:sldChg>
      <pc:sldChg chg="modSp mod ord">
        <pc:chgData name="Marjolijn van Beelen" userId="c9f32866-8c77-431c-b6bd-0b9dafaa9f4b" providerId="ADAL" clId="{9074B15D-37D5-4ACB-91C7-55FB5C686A1A}" dt="2022-05-16T08:31:18.045" v="6250" actId="20577"/>
        <pc:sldMkLst>
          <pc:docMk/>
          <pc:sldMk cId="2031708894" sldId="280"/>
        </pc:sldMkLst>
        <pc:spChg chg="mod">
          <ac:chgData name="Marjolijn van Beelen" userId="c9f32866-8c77-431c-b6bd-0b9dafaa9f4b" providerId="ADAL" clId="{9074B15D-37D5-4ACB-91C7-55FB5C686A1A}" dt="2022-05-15T19:59:58.103" v="791" actId="20577"/>
          <ac:spMkLst>
            <pc:docMk/>
            <pc:sldMk cId="2031708894" sldId="280"/>
            <ac:spMk id="2" creationId="{6C8B5DD0-F064-4D7A-87E3-C3A9C0F9C8EF}"/>
          </ac:spMkLst>
        </pc:spChg>
        <pc:spChg chg="mod">
          <ac:chgData name="Marjolijn van Beelen" userId="c9f32866-8c77-431c-b6bd-0b9dafaa9f4b" providerId="ADAL" clId="{9074B15D-37D5-4ACB-91C7-55FB5C686A1A}" dt="2022-05-16T08:31:18.045" v="6250" actId="20577"/>
          <ac:spMkLst>
            <pc:docMk/>
            <pc:sldMk cId="2031708894" sldId="280"/>
            <ac:spMk id="3" creationId="{80C65A86-10A0-401B-81DB-FCF7AB75C18E}"/>
          </ac:spMkLst>
        </pc:spChg>
      </pc:sldChg>
      <pc:sldChg chg="modSp mod modNotesTx">
        <pc:chgData name="Marjolijn van Beelen" userId="c9f32866-8c77-431c-b6bd-0b9dafaa9f4b" providerId="ADAL" clId="{9074B15D-37D5-4ACB-91C7-55FB5C686A1A}" dt="2022-05-15T20:37:04.682" v="1252" actId="20577"/>
        <pc:sldMkLst>
          <pc:docMk/>
          <pc:sldMk cId="1439616311" sldId="281"/>
        </pc:sldMkLst>
        <pc:spChg chg="mod">
          <ac:chgData name="Marjolijn van Beelen" userId="c9f32866-8c77-431c-b6bd-0b9dafaa9f4b" providerId="ADAL" clId="{9074B15D-37D5-4ACB-91C7-55FB5C686A1A}" dt="2022-05-15T19:53:28.218" v="453" actId="20577"/>
          <ac:spMkLst>
            <pc:docMk/>
            <pc:sldMk cId="1439616311" sldId="281"/>
            <ac:spMk id="2" creationId="{6C8B5DD0-F064-4D7A-87E3-C3A9C0F9C8EF}"/>
          </ac:spMkLst>
        </pc:spChg>
        <pc:spChg chg="mod">
          <ac:chgData name="Marjolijn van Beelen" userId="c9f32866-8c77-431c-b6bd-0b9dafaa9f4b" providerId="ADAL" clId="{9074B15D-37D5-4ACB-91C7-55FB5C686A1A}" dt="2022-05-15T20:33:40.994" v="1221" actId="1036"/>
          <ac:spMkLst>
            <pc:docMk/>
            <pc:sldMk cId="1439616311" sldId="281"/>
            <ac:spMk id="3" creationId="{80C65A86-10A0-401B-81DB-FCF7AB75C18E}"/>
          </ac:spMkLst>
        </pc:spChg>
        <pc:picChg chg="mod">
          <ac:chgData name="Marjolijn van Beelen" userId="c9f32866-8c77-431c-b6bd-0b9dafaa9f4b" providerId="ADAL" clId="{9074B15D-37D5-4ACB-91C7-55FB5C686A1A}" dt="2022-05-15T19:47:37.894" v="431" actId="1076"/>
          <ac:picMkLst>
            <pc:docMk/>
            <pc:sldMk cId="1439616311" sldId="281"/>
            <ac:picMk id="4" creationId="{E410AF64-2EEE-4D9D-84DB-030618D13A84}"/>
          </ac:picMkLst>
        </pc:picChg>
      </pc:sldChg>
      <pc:sldChg chg="addSp delSp modSp mod">
        <pc:chgData name="Marjolijn van Beelen" userId="c9f32866-8c77-431c-b6bd-0b9dafaa9f4b" providerId="ADAL" clId="{9074B15D-37D5-4ACB-91C7-55FB5C686A1A}" dt="2022-05-15T20:48:29.509" v="1687" actId="20577"/>
        <pc:sldMkLst>
          <pc:docMk/>
          <pc:sldMk cId="4157044667" sldId="282"/>
        </pc:sldMkLst>
        <pc:spChg chg="mod">
          <ac:chgData name="Marjolijn van Beelen" userId="c9f32866-8c77-431c-b6bd-0b9dafaa9f4b" providerId="ADAL" clId="{9074B15D-37D5-4ACB-91C7-55FB5C686A1A}" dt="2022-05-15T20:42:57.132" v="1521" actId="20577"/>
          <ac:spMkLst>
            <pc:docMk/>
            <pc:sldMk cId="4157044667" sldId="282"/>
            <ac:spMk id="2" creationId="{6C8B5DD0-F064-4D7A-87E3-C3A9C0F9C8EF}"/>
          </ac:spMkLst>
        </pc:spChg>
        <pc:spChg chg="mod">
          <ac:chgData name="Marjolijn van Beelen" userId="c9f32866-8c77-431c-b6bd-0b9dafaa9f4b" providerId="ADAL" clId="{9074B15D-37D5-4ACB-91C7-55FB5C686A1A}" dt="2022-05-15T20:48:29.509" v="1687" actId="20577"/>
          <ac:spMkLst>
            <pc:docMk/>
            <pc:sldMk cId="4157044667" sldId="282"/>
            <ac:spMk id="3" creationId="{80C65A86-10A0-401B-81DB-FCF7AB75C18E}"/>
          </ac:spMkLst>
        </pc:spChg>
        <pc:spChg chg="add del mod">
          <ac:chgData name="Marjolijn van Beelen" userId="c9f32866-8c77-431c-b6bd-0b9dafaa9f4b" providerId="ADAL" clId="{9074B15D-37D5-4ACB-91C7-55FB5C686A1A}" dt="2022-05-15T20:38:55.301" v="1265"/>
          <ac:spMkLst>
            <pc:docMk/>
            <pc:sldMk cId="4157044667" sldId="282"/>
            <ac:spMk id="5" creationId="{09179993-54B0-88C9-A75B-D1AD47B4E63F}"/>
          </ac:spMkLst>
        </pc:spChg>
      </pc:sldChg>
      <pc:sldChg chg="modSp mod ord">
        <pc:chgData name="Marjolijn van Beelen" userId="c9f32866-8c77-431c-b6bd-0b9dafaa9f4b" providerId="ADAL" clId="{9074B15D-37D5-4ACB-91C7-55FB5C686A1A}" dt="2022-05-15T21:56:57.807" v="3820" actId="790"/>
        <pc:sldMkLst>
          <pc:docMk/>
          <pc:sldMk cId="1093509926" sldId="283"/>
        </pc:sldMkLst>
        <pc:spChg chg="mod">
          <ac:chgData name="Marjolijn van Beelen" userId="c9f32866-8c77-431c-b6bd-0b9dafaa9f4b" providerId="ADAL" clId="{9074B15D-37D5-4ACB-91C7-55FB5C686A1A}" dt="2022-05-15T20:53:34.416" v="1948" actId="20577"/>
          <ac:spMkLst>
            <pc:docMk/>
            <pc:sldMk cId="1093509926" sldId="283"/>
            <ac:spMk id="2" creationId="{6C8B5DD0-F064-4D7A-87E3-C3A9C0F9C8EF}"/>
          </ac:spMkLst>
        </pc:spChg>
        <pc:spChg chg="mod">
          <ac:chgData name="Marjolijn van Beelen" userId="c9f32866-8c77-431c-b6bd-0b9dafaa9f4b" providerId="ADAL" clId="{9074B15D-37D5-4ACB-91C7-55FB5C686A1A}" dt="2022-05-15T21:56:57.807" v="3820" actId="790"/>
          <ac:spMkLst>
            <pc:docMk/>
            <pc:sldMk cId="1093509926" sldId="283"/>
            <ac:spMk id="3" creationId="{80C65A86-10A0-401B-81DB-FCF7AB75C18E}"/>
          </ac:spMkLst>
        </pc:spChg>
      </pc:sldChg>
      <pc:sldChg chg="modSp mod">
        <pc:chgData name="Marjolijn van Beelen" userId="c9f32866-8c77-431c-b6bd-0b9dafaa9f4b" providerId="ADAL" clId="{9074B15D-37D5-4ACB-91C7-55FB5C686A1A}" dt="2022-05-16T08:06:25.332" v="5236" actId="5793"/>
        <pc:sldMkLst>
          <pc:docMk/>
          <pc:sldMk cId="173423726" sldId="284"/>
        </pc:sldMkLst>
        <pc:spChg chg="mod">
          <ac:chgData name="Marjolijn van Beelen" userId="c9f32866-8c77-431c-b6bd-0b9dafaa9f4b" providerId="ADAL" clId="{9074B15D-37D5-4ACB-91C7-55FB5C686A1A}" dt="2022-05-15T21:07:59.050" v="2302" actId="20577"/>
          <ac:spMkLst>
            <pc:docMk/>
            <pc:sldMk cId="173423726" sldId="284"/>
            <ac:spMk id="2" creationId="{6C8B5DD0-F064-4D7A-87E3-C3A9C0F9C8EF}"/>
          </ac:spMkLst>
        </pc:spChg>
        <pc:spChg chg="mod">
          <ac:chgData name="Marjolijn van Beelen" userId="c9f32866-8c77-431c-b6bd-0b9dafaa9f4b" providerId="ADAL" clId="{9074B15D-37D5-4ACB-91C7-55FB5C686A1A}" dt="2022-05-16T08:06:25.332" v="5236" actId="5793"/>
          <ac:spMkLst>
            <pc:docMk/>
            <pc:sldMk cId="173423726" sldId="284"/>
            <ac:spMk id="3" creationId="{80C65A86-10A0-401B-81DB-FCF7AB75C18E}"/>
          </ac:spMkLst>
        </pc:spChg>
      </pc:sldChg>
      <pc:sldChg chg="addSp delSp modSp mod">
        <pc:chgData name="Marjolijn van Beelen" userId="c9f32866-8c77-431c-b6bd-0b9dafaa9f4b" providerId="ADAL" clId="{9074B15D-37D5-4ACB-91C7-55FB5C686A1A}" dt="2022-05-15T21:15:49.415" v="2602" actId="14100"/>
        <pc:sldMkLst>
          <pc:docMk/>
          <pc:sldMk cId="4273214036" sldId="285"/>
        </pc:sldMkLst>
        <pc:spChg chg="add mod">
          <ac:chgData name="Marjolijn van Beelen" userId="c9f32866-8c77-431c-b6bd-0b9dafaa9f4b" providerId="ADAL" clId="{9074B15D-37D5-4ACB-91C7-55FB5C686A1A}" dt="2022-05-15T21:15:49.415" v="2602" actId="14100"/>
          <ac:spMkLst>
            <pc:docMk/>
            <pc:sldMk cId="4273214036" sldId="285"/>
            <ac:spMk id="7" creationId="{3C19A02F-3F37-DBBF-A5B6-C08DAA15AC67}"/>
          </ac:spMkLst>
        </pc:spChg>
        <pc:picChg chg="del">
          <ac:chgData name="Marjolijn van Beelen" userId="c9f32866-8c77-431c-b6bd-0b9dafaa9f4b" providerId="ADAL" clId="{9074B15D-37D5-4ACB-91C7-55FB5C686A1A}" dt="2022-05-15T21:14:59.285" v="2589" actId="478"/>
          <ac:picMkLst>
            <pc:docMk/>
            <pc:sldMk cId="4273214036" sldId="285"/>
            <ac:picMk id="4" creationId="{E410AF64-2EEE-4D9D-84DB-030618D13A84}"/>
          </ac:picMkLst>
        </pc:picChg>
        <pc:picChg chg="add mod">
          <ac:chgData name="Marjolijn van Beelen" userId="c9f32866-8c77-431c-b6bd-0b9dafaa9f4b" providerId="ADAL" clId="{9074B15D-37D5-4ACB-91C7-55FB5C686A1A}" dt="2022-05-15T21:13:52.125" v="2583" actId="1076"/>
          <ac:picMkLst>
            <pc:docMk/>
            <pc:sldMk cId="4273214036" sldId="285"/>
            <ac:picMk id="6" creationId="{6B051A8A-B795-DCEC-43C5-DD727C41DD50}"/>
          </ac:picMkLst>
        </pc:picChg>
      </pc:sldChg>
      <pc:sldChg chg="addSp delSp modSp mod">
        <pc:chgData name="Marjolijn van Beelen" userId="c9f32866-8c77-431c-b6bd-0b9dafaa9f4b" providerId="ADAL" clId="{9074B15D-37D5-4ACB-91C7-55FB5C686A1A}" dt="2022-05-16T08:58:04.895" v="6356" actId="20577"/>
        <pc:sldMkLst>
          <pc:docMk/>
          <pc:sldMk cId="1529532031" sldId="286"/>
        </pc:sldMkLst>
        <pc:spChg chg="del mod">
          <ac:chgData name="Marjolijn van Beelen" userId="c9f32866-8c77-431c-b6bd-0b9dafaa9f4b" providerId="ADAL" clId="{9074B15D-37D5-4ACB-91C7-55FB5C686A1A}" dt="2022-05-15T19:27:28.945" v="172" actId="478"/>
          <ac:spMkLst>
            <pc:docMk/>
            <pc:sldMk cId="1529532031" sldId="286"/>
            <ac:spMk id="2" creationId="{00000000-0000-0000-0000-000000000000}"/>
          </ac:spMkLst>
        </pc:spChg>
        <pc:spChg chg="mod">
          <ac:chgData name="Marjolijn van Beelen" userId="c9f32866-8c77-431c-b6bd-0b9dafaa9f4b" providerId="ADAL" clId="{9074B15D-37D5-4ACB-91C7-55FB5C686A1A}" dt="2022-05-15T21:22:33.942" v="2622" actId="1036"/>
          <ac:spMkLst>
            <pc:docMk/>
            <pc:sldMk cId="1529532031" sldId="286"/>
            <ac:spMk id="3" creationId="{00000000-0000-0000-0000-000000000000}"/>
          </ac:spMkLst>
        </pc:spChg>
        <pc:spChg chg="add del mod">
          <ac:chgData name="Marjolijn van Beelen" userId="c9f32866-8c77-431c-b6bd-0b9dafaa9f4b" providerId="ADAL" clId="{9074B15D-37D5-4ACB-91C7-55FB5C686A1A}" dt="2022-05-15T19:31:00.995" v="174" actId="478"/>
          <ac:spMkLst>
            <pc:docMk/>
            <pc:sldMk cId="1529532031" sldId="286"/>
            <ac:spMk id="5" creationId="{9082C76C-B15D-64F0-E34F-330162B86EC8}"/>
          </ac:spMkLst>
        </pc:spChg>
        <pc:spChg chg="add mod">
          <ac:chgData name="Marjolijn van Beelen" userId="c9f32866-8c77-431c-b6bd-0b9dafaa9f4b" providerId="ADAL" clId="{9074B15D-37D5-4ACB-91C7-55FB5C686A1A}" dt="2022-05-15T21:22:33.942" v="2622" actId="1036"/>
          <ac:spMkLst>
            <pc:docMk/>
            <pc:sldMk cId="1529532031" sldId="286"/>
            <ac:spMk id="6" creationId="{E2FC9E52-3D81-5D7E-74D9-DC877B8F7791}"/>
          </ac:spMkLst>
        </pc:spChg>
        <pc:spChg chg="add mod">
          <ac:chgData name="Marjolijn van Beelen" userId="c9f32866-8c77-431c-b6bd-0b9dafaa9f4b" providerId="ADAL" clId="{9074B15D-37D5-4ACB-91C7-55FB5C686A1A}" dt="2022-05-16T08:58:04.895" v="6356" actId="20577"/>
          <ac:spMkLst>
            <pc:docMk/>
            <pc:sldMk cId="1529532031" sldId="286"/>
            <ac:spMk id="8" creationId="{64424473-6626-D635-4A5A-C1CC097D66BA}"/>
          </ac:spMkLst>
        </pc:spChg>
        <pc:spChg chg="add mod">
          <ac:chgData name="Marjolijn van Beelen" userId="c9f32866-8c77-431c-b6bd-0b9dafaa9f4b" providerId="ADAL" clId="{9074B15D-37D5-4ACB-91C7-55FB5C686A1A}" dt="2022-05-15T21:22:33.942" v="2622" actId="1036"/>
          <ac:spMkLst>
            <pc:docMk/>
            <pc:sldMk cId="1529532031" sldId="286"/>
            <ac:spMk id="9" creationId="{AA2AE7E4-F6D4-D048-F6B4-A97A941CCA0D}"/>
          </ac:spMkLst>
        </pc:spChg>
        <pc:spChg chg="add del mod">
          <ac:chgData name="Marjolijn van Beelen" userId="c9f32866-8c77-431c-b6bd-0b9dafaa9f4b" providerId="ADAL" clId="{9074B15D-37D5-4ACB-91C7-55FB5C686A1A}" dt="2022-05-15T19:39:32.288" v="407" actId="478"/>
          <ac:spMkLst>
            <pc:docMk/>
            <pc:sldMk cId="1529532031" sldId="286"/>
            <ac:spMk id="10" creationId="{3B55A149-CB72-098A-BC67-9C8841C46218}"/>
          </ac:spMkLst>
        </pc:spChg>
        <pc:spChg chg="add mod">
          <ac:chgData name="Marjolijn van Beelen" userId="c9f32866-8c77-431c-b6bd-0b9dafaa9f4b" providerId="ADAL" clId="{9074B15D-37D5-4ACB-91C7-55FB5C686A1A}" dt="2022-05-15T21:22:33.942" v="2622" actId="1036"/>
          <ac:spMkLst>
            <pc:docMk/>
            <pc:sldMk cId="1529532031" sldId="286"/>
            <ac:spMk id="11" creationId="{2FFBBFE8-E8E5-92D5-25FF-4D9DC87EC2D0}"/>
          </ac:spMkLst>
        </pc:spChg>
        <pc:picChg chg="mod">
          <ac:chgData name="Marjolijn van Beelen" userId="c9f32866-8c77-431c-b6bd-0b9dafaa9f4b" providerId="ADAL" clId="{9074B15D-37D5-4ACB-91C7-55FB5C686A1A}" dt="2022-05-15T21:22:33.942" v="2622" actId="1036"/>
          <ac:picMkLst>
            <pc:docMk/>
            <pc:sldMk cId="1529532031" sldId="286"/>
            <ac:picMk id="7" creationId="{40693A83-68A0-415A-ABB8-32B0ED8EBAE6}"/>
          </ac:picMkLst>
        </pc:picChg>
      </pc:sldChg>
      <pc:sldChg chg="addSp delSp modSp add mod modNotesTx">
        <pc:chgData name="Marjolijn van Beelen" userId="c9f32866-8c77-431c-b6bd-0b9dafaa9f4b" providerId="ADAL" clId="{9074B15D-37D5-4ACB-91C7-55FB5C686A1A}" dt="2022-05-15T20:33:08.877" v="1205" actId="20577"/>
        <pc:sldMkLst>
          <pc:docMk/>
          <pc:sldMk cId="2725909044" sldId="287"/>
        </pc:sldMkLst>
        <pc:spChg chg="del">
          <ac:chgData name="Marjolijn van Beelen" userId="c9f32866-8c77-431c-b6bd-0b9dafaa9f4b" providerId="ADAL" clId="{9074B15D-37D5-4ACB-91C7-55FB5C686A1A}" dt="2022-05-15T20:29:41.163" v="970" actId="478"/>
          <ac:spMkLst>
            <pc:docMk/>
            <pc:sldMk cId="2725909044" sldId="287"/>
            <ac:spMk id="2" creationId="{6C8B5DD0-F064-4D7A-87E3-C3A9C0F9C8EF}"/>
          </ac:spMkLst>
        </pc:spChg>
        <pc:picChg chg="del">
          <ac:chgData name="Marjolijn van Beelen" userId="c9f32866-8c77-431c-b6bd-0b9dafaa9f4b" providerId="ADAL" clId="{9074B15D-37D5-4ACB-91C7-55FB5C686A1A}" dt="2022-05-15T20:29:38.170" v="969" actId="478"/>
          <ac:picMkLst>
            <pc:docMk/>
            <pc:sldMk cId="2725909044" sldId="287"/>
            <ac:picMk id="4" creationId="{E410AF64-2EEE-4D9D-84DB-030618D13A84}"/>
          </ac:picMkLst>
        </pc:picChg>
        <pc:picChg chg="add del mod ord">
          <ac:chgData name="Marjolijn van Beelen" userId="c9f32866-8c77-431c-b6bd-0b9dafaa9f4b" providerId="ADAL" clId="{9074B15D-37D5-4ACB-91C7-55FB5C686A1A}" dt="2022-05-15T20:32:05.687" v="1111" actId="166"/>
          <ac:picMkLst>
            <pc:docMk/>
            <pc:sldMk cId="2725909044" sldId="287"/>
            <ac:picMk id="6" creationId="{6DF21D91-F894-5C9B-48A6-FFD815A18EF1}"/>
          </ac:picMkLst>
        </pc:picChg>
        <pc:picChg chg="add del mod">
          <ac:chgData name="Marjolijn van Beelen" userId="c9f32866-8c77-431c-b6bd-0b9dafaa9f4b" providerId="ADAL" clId="{9074B15D-37D5-4ACB-91C7-55FB5C686A1A}" dt="2022-05-15T20:32:35.237" v="1159" actId="1036"/>
          <ac:picMkLst>
            <pc:docMk/>
            <pc:sldMk cId="2725909044" sldId="287"/>
            <ac:picMk id="8" creationId="{9196FEBD-777E-1F63-1AF4-CE1C10D03C01}"/>
          </ac:picMkLst>
        </pc:picChg>
        <pc:picChg chg="add del mod ord">
          <ac:chgData name="Marjolijn van Beelen" userId="c9f32866-8c77-431c-b6bd-0b9dafaa9f4b" providerId="ADAL" clId="{9074B15D-37D5-4ACB-91C7-55FB5C686A1A}" dt="2022-05-15T20:31:38.531" v="1098" actId="1038"/>
          <ac:picMkLst>
            <pc:docMk/>
            <pc:sldMk cId="2725909044" sldId="287"/>
            <ac:picMk id="10" creationId="{7D93C8E8-AA5B-284C-2675-280AC13F0BEC}"/>
          </ac:picMkLst>
        </pc:picChg>
        <pc:picChg chg="add del mod">
          <ac:chgData name="Marjolijn van Beelen" userId="c9f32866-8c77-431c-b6bd-0b9dafaa9f4b" providerId="ADAL" clId="{9074B15D-37D5-4ACB-91C7-55FB5C686A1A}" dt="2022-05-15T20:32:24.063" v="1130" actId="14100"/>
          <ac:picMkLst>
            <pc:docMk/>
            <pc:sldMk cId="2725909044" sldId="287"/>
            <ac:picMk id="12" creationId="{549C7BA5-5B18-7DFD-EB62-BA5D6B59CF40}"/>
          </ac:picMkLst>
        </pc:picChg>
        <pc:picChg chg="add del mod">
          <ac:chgData name="Marjolijn van Beelen" userId="c9f32866-8c77-431c-b6bd-0b9dafaa9f4b" providerId="ADAL" clId="{9074B15D-37D5-4ACB-91C7-55FB5C686A1A}" dt="2022-05-15T20:32:26.930" v="1131" actId="1076"/>
          <ac:picMkLst>
            <pc:docMk/>
            <pc:sldMk cId="2725909044" sldId="287"/>
            <ac:picMk id="14" creationId="{E9614FAC-4157-AEEA-4689-B5C636CB0522}"/>
          </ac:picMkLst>
        </pc:picChg>
      </pc:sldChg>
      <pc:sldChg chg="modSp add mod">
        <pc:chgData name="Marjolijn van Beelen" userId="c9f32866-8c77-431c-b6bd-0b9dafaa9f4b" providerId="ADAL" clId="{9074B15D-37D5-4ACB-91C7-55FB5C686A1A}" dt="2022-05-15T20:52:46.758" v="1921" actId="20577"/>
        <pc:sldMkLst>
          <pc:docMk/>
          <pc:sldMk cId="42798261" sldId="288"/>
        </pc:sldMkLst>
        <pc:spChg chg="mod">
          <ac:chgData name="Marjolijn van Beelen" userId="c9f32866-8c77-431c-b6bd-0b9dafaa9f4b" providerId="ADAL" clId="{9074B15D-37D5-4ACB-91C7-55FB5C686A1A}" dt="2022-05-15T20:48:43.958" v="1692" actId="20577"/>
          <ac:spMkLst>
            <pc:docMk/>
            <pc:sldMk cId="42798261" sldId="288"/>
            <ac:spMk id="2" creationId="{6C8B5DD0-F064-4D7A-87E3-C3A9C0F9C8EF}"/>
          </ac:spMkLst>
        </pc:spChg>
        <pc:spChg chg="mod">
          <ac:chgData name="Marjolijn van Beelen" userId="c9f32866-8c77-431c-b6bd-0b9dafaa9f4b" providerId="ADAL" clId="{9074B15D-37D5-4ACB-91C7-55FB5C686A1A}" dt="2022-05-15T20:52:46.758" v="1921" actId="20577"/>
          <ac:spMkLst>
            <pc:docMk/>
            <pc:sldMk cId="42798261" sldId="288"/>
            <ac:spMk id="3" creationId="{80C65A86-10A0-401B-81DB-FCF7AB75C18E}"/>
          </ac:spMkLst>
        </pc:spChg>
      </pc:sldChg>
      <pc:sldChg chg="add del">
        <pc:chgData name="Marjolijn van Beelen" userId="c9f32866-8c77-431c-b6bd-0b9dafaa9f4b" providerId="ADAL" clId="{9074B15D-37D5-4ACB-91C7-55FB5C686A1A}" dt="2022-05-15T20:59:51.854" v="2135"/>
        <pc:sldMkLst>
          <pc:docMk/>
          <pc:sldMk cId="234020374" sldId="289"/>
        </pc:sldMkLst>
      </pc:sldChg>
      <pc:sldChg chg="add del">
        <pc:chgData name="Marjolijn van Beelen" userId="c9f32866-8c77-431c-b6bd-0b9dafaa9f4b" providerId="ADAL" clId="{9074B15D-37D5-4ACB-91C7-55FB5C686A1A}" dt="2022-05-15T20:48:09.823" v="1652"/>
        <pc:sldMkLst>
          <pc:docMk/>
          <pc:sldMk cId="2780384721" sldId="289"/>
        </pc:sldMkLst>
      </pc:sldChg>
      <pc:sldChg chg="modSp add mod">
        <pc:chgData name="Marjolijn van Beelen" userId="c9f32866-8c77-431c-b6bd-0b9dafaa9f4b" providerId="ADAL" clId="{9074B15D-37D5-4ACB-91C7-55FB5C686A1A}" dt="2022-05-15T21:25:50.062" v="2843" actId="20577"/>
        <pc:sldMkLst>
          <pc:docMk/>
          <pc:sldMk cId="3914973178" sldId="289"/>
        </pc:sldMkLst>
        <pc:spChg chg="mod">
          <ac:chgData name="Marjolijn van Beelen" userId="c9f32866-8c77-431c-b6bd-0b9dafaa9f4b" providerId="ADAL" clId="{9074B15D-37D5-4ACB-91C7-55FB5C686A1A}" dt="2022-05-15T21:23:21.020" v="2635" actId="20577"/>
          <ac:spMkLst>
            <pc:docMk/>
            <pc:sldMk cId="3914973178" sldId="289"/>
            <ac:spMk id="2" creationId="{6C8B5DD0-F064-4D7A-87E3-C3A9C0F9C8EF}"/>
          </ac:spMkLst>
        </pc:spChg>
        <pc:spChg chg="mod">
          <ac:chgData name="Marjolijn van Beelen" userId="c9f32866-8c77-431c-b6bd-0b9dafaa9f4b" providerId="ADAL" clId="{9074B15D-37D5-4ACB-91C7-55FB5C686A1A}" dt="2022-05-15T21:25:50.062" v="2843" actId="20577"/>
          <ac:spMkLst>
            <pc:docMk/>
            <pc:sldMk cId="3914973178" sldId="289"/>
            <ac:spMk id="3" creationId="{80C65A86-10A0-401B-81DB-FCF7AB75C18E}"/>
          </ac:spMkLst>
        </pc:spChg>
      </pc:sldChg>
      <pc:sldChg chg="modSp add mod">
        <pc:chgData name="Marjolijn van Beelen" userId="c9f32866-8c77-431c-b6bd-0b9dafaa9f4b" providerId="ADAL" clId="{9074B15D-37D5-4ACB-91C7-55FB5C686A1A}" dt="2022-05-16T08:32:22.778" v="6254" actId="20577"/>
        <pc:sldMkLst>
          <pc:docMk/>
          <pc:sldMk cId="2874871373" sldId="290"/>
        </pc:sldMkLst>
        <pc:spChg chg="mod">
          <ac:chgData name="Marjolijn van Beelen" userId="c9f32866-8c77-431c-b6bd-0b9dafaa9f4b" providerId="ADAL" clId="{9074B15D-37D5-4ACB-91C7-55FB5C686A1A}" dt="2022-05-15T21:26:25.363" v="2868" actId="20577"/>
          <ac:spMkLst>
            <pc:docMk/>
            <pc:sldMk cId="2874871373" sldId="290"/>
            <ac:spMk id="2" creationId="{6C8B5DD0-F064-4D7A-87E3-C3A9C0F9C8EF}"/>
          </ac:spMkLst>
        </pc:spChg>
        <pc:spChg chg="mod">
          <ac:chgData name="Marjolijn van Beelen" userId="c9f32866-8c77-431c-b6bd-0b9dafaa9f4b" providerId="ADAL" clId="{9074B15D-37D5-4ACB-91C7-55FB5C686A1A}" dt="2022-05-16T08:32:22.778" v="6254" actId="20577"/>
          <ac:spMkLst>
            <pc:docMk/>
            <pc:sldMk cId="2874871373" sldId="290"/>
            <ac:spMk id="3" creationId="{80C65A86-10A0-401B-81DB-FCF7AB75C18E}"/>
          </ac:spMkLst>
        </pc:spChg>
      </pc:sldChg>
      <pc:sldChg chg="delSp modSp add mod modNotesTx">
        <pc:chgData name="Marjolijn van Beelen" userId="c9f32866-8c77-431c-b6bd-0b9dafaa9f4b" providerId="ADAL" clId="{9074B15D-37D5-4ACB-91C7-55FB5C686A1A}" dt="2022-05-16T07:12:59.883" v="3846" actId="20577"/>
        <pc:sldMkLst>
          <pc:docMk/>
          <pc:sldMk cId="3342733625" sldId="291"/>
        </pc:sldMkLst>
        <pc:spChg chg="del mod">
          <ac:chgData name="Marjolijn van Beelen" userId="c9f32866-8c77-431c-b6bd-0b9dafaa9f4b" providerId="ADAL" clId="{9074B15D-37D5-4ACB-91C7-55FB5C686A1A}" dt="2022-05-15T21:33:21.386" v="3273" actId="478"/>
          <ac:spMkLst>
            <pc:docMk/>
            <pc:sldMk cId="3342733625" sldId="291"/>
            <ac:spMk id="2" creationId="{6C8B5DD0-F064-4D7A-87E3-C3A9C0F9C8EF}"/>
          </ac:spMkLst>
        </pc:spChg>
        <pc:spChg chg="mod">
          <ac:chgData name="Marjolijn van Beelen" userId="c9f32866-8c77-431c-b6bd-0b9dafaa9f4b" providerId="ADAL" clId="{9074B15D-37D5-4ACB-91C7-55FB5C686A1A}" dt="2022-05-15T21:40:46.168" v="3547" actId="20577"/>
          <ac:spMkLst>
            <pc:docMk/>
            <pc:sldMk cId="3342733625" sldId="291"/>
            <ac:spMk id="3" creationId="{80C65A86-10A0-401B-81DB-FCF7AB75C18E}"/>
          </ac:spMkLst>
        </pc:spChg>
      </pc:sldChg>
      <pc:sldChg chg="modSp add mod modNotesTx">
        <pc:chgData name="Marjolijn van Beelen" userId="c9f32866-8c77-431c-b6bd-0b9dafaa9f4b" providerId="ADAL" clId="{9074B15D-37D5-4ACB-91C7-55FB5C686A1A}" dt="2022-05-16T08:59:11.539" v="6475" actId="20577"/>
        <pc:sldMkLst>
          <pc:docMk/>
          <pc:sldMk cId="3107013516" sldId="292"/>
        </pc:sldMkLst>
        <pc:spChg chg="mod">
          <ac:chgData name="Marjolijn van Beelen" userId="c9f32866-8c77-431c-b6bd-0b9dafaa9f4b" providerId="ADAL" clId="{9074B15D-37D5-4ACB-91C7-55FB5C686A1A}" dt="2022-05-16T07:13:59.002" v="3912" actId="20577"/>
          <ac:spMkLst>
            <pc:docMk/>
            <pc:sldMk cId="3107013516" sldId="292"/>
            <ac:spMk id="2" creationId="{6C8B5DD0-F064-4D7A-87E3-C3A9C0F9C8EF}"/>
          </ac:spMkLst>
        </pc:spChg>
        <pc:spChg chg="mod">
          <ac:chgData name="Marjolijn van Beelen" userId="c9f32866-8c77-431c-b6bd-0b9dafaa9f4b" providerId="ADAL" clId="{9074B15D-37D5-4ACB-91C7-55FB5C686A1A}" dt="2022-05-16T08:59:11.539" v="6475" actId="20577"/>
          <ac:spMkLst>
            <pc:docMk/>
            <pc:sldMk cId="3107013516" sldId="292"/>
            <ac:spMk id="3" creationId="{80C65A86-10A0-401B-81DB-FCF7AB75C18E}"/>
          </ac:spMkLst>
        </pc:spChg>
      </pc:sldChg>
      <pc:sldChg chg="addSp modSp add del mod ord">
        <pc:chgData name="Marjolijn van Beelen" userId="c9f32866-8c77-431c-b6bd-0b9dafaa9f4b" providerId="ADAL" clId="{9074B15D-37D5-4ACB-91C7-55FB5C686A1A}" dt="2022-05-16T08:33:10.114" v="6270" actId="1036"/>
        <pc:sldMkLst>
          <pc:docMk/>
          <pc:sldMk cId="3901046589" sldId="293"/>
        </pc:sldMkLst>
        <pc:picChg chg="add mod">
          <ac:chgData name="Marjolijn van Beelen" userId="c9f32866-8c77-431c-b6bd-0b9dafaa9f4b" providerId="ADAL" clId="{9074B15D-37D5-4ACB-91C7-55FB5C686A1A}" dt="2022-05-16T08:33:10.114" v="6270" actId="1036"/>
          <ac:picMkLst>
            <pc:docMk/>
            <pc:sldMk cId="3901046589" sldId="293"/>
            <ac:picMk id="6" creationId="{528E6D3E-2C0F-C6EC-DE53-49EF6E6A8307}"/>
          </ac:picMkLst>
        </pc:picChg>
      </pc:sldChg>
      <pc:sldChg chg="addSp modSp add mod">
        <pc:chgData name="Marjolijn van Beelen" userId="c9f32866-8c77-431c-b6bd-0b9dafaa9f4b" providerId="ADAL" clId="{9074B15D-37D5-4ACB-91C7-55FB5C686A1A}" dt="2022-05-16T07:30:54.981" v="4523" actId="1036"/>
        <pc:sldMkLst>
          <pc:docMk/>
          <pc:sldMk cId="2712124461" sldId="294"/>
        </pc:sldMkLst>
        <pc:picChg chg="add mod">
          <ac:chgData name="Marjolijn van Beelen" userId="c9f32866-8c77-431c-b6bd-0b9dafaa9f4b" providerId="ADAL" clId="{9074B15D-37D5-4ACB-91C7-55FB5C686A1A}" dt="2022-05-16T07:30:54.981" v="4523" actId="1036"/>
          <ac:picMkLst>
            <pc:docMk/>
            <pc:sldMk cId="2712124461" sldId="294"/>
            <ac:picMk id="6" creationId="{1D401839-E959-F83C-4D64-8302CB85A8B5}"/>
          </ac:picMkLst>
        </pc:picChg>
      </pc:sldChg>
      <pc:sldChg chg="addSp modSp add mod">
        <pc:chgData name="Marjolijn van Beelen" userId="c9f32866-8c77-431c-b6bd-0b9dafaa9f4b" providerId="ADAL" clId="{9074B15D-37D5-4ACB-91C7-55FB5C686A1A}" dt="2022-05-16T08:33:05.695" v="6263" actId="1036"/>
        <pc:sldMkLst>
          <pc:docMk/>
          <pc:sldMk cId="670144550" sldId="295"/>
        </pc:sldMkLst>
        <pc:picChg chg="add mod">
          <ac:chgData name="Marjolijn van Beelen" userId="c9f32866-8c77-431c-b6bd-0b9dafaa9f4b" providerId="ADAL" clId="{9074B15D-37D5-4ACB-91C7-55FB5C686A1A}" dt="2022-05-16T08:33:05.695" v="6263" actId="1036"/>
          <ac:picMkLst>
            <pc:docMk/>
            <pc:sldMk cId="670144550" sldId="295"/>
            <ac:picMk id="6" creationId="{4E5F5E10-1334-7E48-F771-C0B1460EAB97}"/>
          </ac:picMkLst>
        </pc:picChg>
      </pc:sldChg>
      <pc:sldChg chg="addSp delSp modSp add del mod setBg">
        <pc:chgData name="Marjolijn van Beelen" userId="c9f32866-8c77-431c-b6bd-0b9dafaa9f4b" providerId="ADAL" clId="{9074B15D-37D5-4ACB-91C7-55FB5C686A1A}" dt="2022-05-16T08:16:48.285" v="6009" actId="47"/>
        <pc:sldMkLst>
          <pc:docMk/>
          <pc:sldMk cId="2960801184" sldId="296"/>
        </pc:sldMkLst>
        <pc:spChg chg="mod">
          <ac:chgData name="Marjolijn van Beelen" userId="c9f32866-8c77-431c-b6bd-0b9dafaa9f4b" providerId="ADAL" clId="{9074B15D-37D5-4ACB-91C7-55FB5C686A1A}" dt="2022-05-16T07:26:36.691" v="4367" actId="26606"/>
          <ac:spMkLst>
            <pc:docMk/>
            <pc:sldMk cId="2960801184" sldId="296"/>
            <ac:spMk id="2" creationId="{6C8B5DD0-F064-4D7A-87E3-C3A9C0F9C8EF}"/>
          </ac:spMkLst>
        </pc:spChg>
        <pc:spChg chg="mod">
          <ac:chgData name="Marjolijn van Beelen" userId="c9f32866-8c77-431c-b6bd-0b9dafaa9f4b" providerId="ADAL" clId="{9074B15D-37D5-4ACB-91C7-55FB5C686A1A}" dt="2022-05-16T07:26:36.691" v="4367" actId="26606"/>
          <ac:spMkLst>
            <pc:docMk/>
            <pc:sldMk cId="2960801184" sldId="296"/>
            <ac:spMk id="3" creationId="{80C65A86-10A0-401B-81DB-FCF7AB75C18E}"/>
          </ac:spMkLst>
        </pc:spChg>
        <pc:spChg chg="add del">
          <ac:chgData name="Marjolijn van Beelen" userId="c9f32866-8c77-431c-b6bd-0b9dafaa9f4b" providerId="ADAL" clId="{9074B15D-37D5-4ACB-91C7-55FB5C686A1A}" dt="2022-05-16T07:26:36.691" v="4367" actId="26606"/>
          <ac:spMkLst>
            <pc:docMk/>
            <pc:sldMk cId="2960801184" sldId="296"/>
            <ac:spMk id="10" creationId="{8761DDFE-071F-4200-B0AA-394476C2D2D6}"/>
          </ac:spMkLst>
        </pc:spChg>
        <pc:graphicFrameChg chg="add mod modGraphic">
          <ac:chgData name="Marjolijn van Beelen" userId="c9f32866-8c77-431c-b6bd-0b9dafaa9f4b" providerId="ADAL" clId="{9074B15D-37D5-4ACB-91C7-55FB5C686A1A}" dt="2022-05-16T07:26:50.496" v="4369" actId="14100"/>
          <ac:graphicFrameMkLst>
            <pc:docMk/>
            <pc:sldMk cId="2960801184" sldId="296"/>
            <ac:graphicFrameMk id="5" creationId="{5B752268-4FC8-6B8A-7635-8AF225433071}"/>
          </ac:graphicFrameMkLst>
        </pc:graphicFrameChg>
        <pc:picChg chg="mod">
          <ac:chgData name="Marjolijn van Beelen" userId="c9f32866-8c77-431c-b6bd-0b9dafaa9f4b" providerId="ADAL" clId="{9074B15D-37D5-4ACB-91C7-55FB5C686A1A}" dt="2022-05-16T07:26:36.691" v="4367" actId="26606"/>
          <ac:picMkLst>
            <pc:docMk/>
            <pc:sldMk cId="2960801184" sldId="296"/>
            <ac:picMk id="4" creationId="{E410AF64-2EEE-4D9D-84DB-030618D13A84}"/>
          </ac:picMkLst>
        </pc:picChg>
      </pc:sldChg>
      <pc:sldChg chg="modSp add mod">
        <pc:chgData name="Marjolijn van Beelen" userId="c9f32866-8c77-431c-b6bd-0b9dafaa9f4b" providerId="ADAL" clId="{9074B15D-37D5-4ACB-91C7-55FB5C686A1A}" dt="2022-05-16T07:28:22.431" v="4506" actId="20577"/>
        <pc:sldMkLst>
          <pc:docMk/>
          <pc:sldMk cId="153418151" sldId="297"/>
        </pc:sldMkLst>
        <pc:spChg chg="mod">
          <ac:chgData name="Marjolijn van Beelen" userId="c9f32866-8c77-431c-b6bd-0b9dafaa9f4b" providerId="ADAL" clId="{9074B15D-37D5-4ACB-91C7-55FB5C686A1A}" dt="2022-05-16T07:27:36.351" v="4377" actId="20577"/>
          <ac:spMkLst>
            <pc:docMk/>
            <pc:sldMk cId="153418151" sldId="297"/>
            <ac:spMk id="2" creationId="{6C8B5DD0-F064-4D7A-87E3-C3A9C0F9C8EF}"/>
          </ac:spMkLst>
        </pc:spChg>
        <pc:spChg chg="mod">
          <ac:chgData name="Marjolijn van Beelen" userId="c9f32866-8c77-431c-b6bd-0b9dafaa9f4b" providerId="ADAL" clId="{9074B15D-37D5-4ACB-91C7-55FB5C686A1A}" dt="2022-05-16T07:28:22.431" v="4506" actId="20577"/>
          <ac:spMkLst>
            <pc:docMk/>
            <pc:sldMk cId="153418151" sldId="297"/>
            <ac:spMk id="3" creationId="{80C65A86-10A0-401B-81DB-FCF7AB75C18E}"/>
          </ac:spMkLst>
        </pc:spChg>
      </pc:sldChg>
      <pc:sldChg chg="new del">
        <pc:chgData name="Marjolijn van Beelen" userId="c9f32866-8c77-431c-b6bd-0b9dafaa9f4b" providerId="ADAL" clId="{9074B15D-37D5-4ACB-91C7-55FB5C686A1A}" dt="2022-05-15T21:48:39.006" v="3601" actId="2696"/>
        <pc:sldMkLst>
          <pc:docMk/>
          <pc:sldMk cId="3559617507" sldId="298"/>
        </pc:sldMkLst>
      </pc:sldChg>
      <pc:sldChg chg="addSp delSp modSp add mod">
        <pc:chgData name="Marjolijn van Beelen" userId="c9f32866-8c77-431c-b6bd-0b9dafaa9f4b" providerId="ADAL" clId="{9074B15D-37D5-4ACB-91C7-55FB5C686A1A}" dt="2022-05-16T08:21:27.728" v="6143" actId="478"/>
        <pc:sldMkLst>
          <pc:docMk/>
          <pc:sldMk cId="3459623563" sldId="299"/>
        </pc:sldMkLst>
        <pc:spChg chg="del mod">
          <ac:chgData name="Marjolijn van Beelen" userId="c9f32866-8c77-431c-b6bd-0b9dafaa9f4b" providerId="ADAL" clId="{9074B15D-37D5-4ACB-91C7-55FB5C686A1A}" dt="2022-05-16T08:21:18.753" v="6141" actId="478"/>
          <ac:spMkLst>
            <pc:docMk/>
            <pc:sldMk cId="3459623563" sldId="299"/>
            <ac:spMk id="2" creationId="{6C8B5DD0-F064-4D7A-87E3-C3A9C0F9C8EF}"/>
          </ac:spMkLst>
        </pc:spChg>
        <pc:spChg chg="add mod">
          <ac:chgData name="Marjolijn van Beelen" userId="c9f32866-8c77-431c-b6bd-0b9dafaa9f4b" providerId="ADAL" clId="{9074B15D-37D5-4ACB-91C7-55FB5C686A1A}" dt="2022-05-16T08:21:18.753" v="6141" actId="478"/>
          <ac:spMkLst>
            <pc:docMk/>
            <pc:sldMk cId="3459623563" sldId="299"/>
            <ac:spMk id="6" creationId="{0C80D85A-9134-2D9A-13CA-E37707489176}"/>
          </ac:spMkLst>
        </pc:spChg>
        <pc:picChg chg="del">
          <ac:chgData name="Marjolijn van Beelen" userId="c9f32866-8c77-431c-b6bd-0b9dafaa9f4b" providerId="ADAL" clId="{9074B15D-37D5-4ACB-91C7-55FB5C686A1A}" dt="2022-05-16T08:21:27.728" v="6143" actId="478"/>
          <ac:picMkLst>
            <pc:docMk/>
            <pc:sldMk cId="3459623563" sldId="299"/>
            <ac:picMk id="4" creationId="{E410AF64-2EEE-4D9D-84DB-030618D13A84}"/>
          </ac:picMkLst>
        </pc:picChg>
        <pc:picChg chg="add">
          <ac:chgData name="Marjolijn van Beelen" userId="c9f32866-8c77-431c-b6bd-0b9dafaa9f4b" providerId="ADAL" clId="{9074B15D-37D5-4ACB-91C7-55FB5C686A1A}" dt="2022-05-16T08:21:21.801" v="6142" actId="22"/>
          <ac:picMkLst>
            <pc:docMk/>
            <pc:sldMk cId="3459623563" sldId="299"/>
            <ac:picMk id="8" creationId="{59C5A240-0A79-A4A0-05B3-33F660D861E5}"/>
          </ac:picMkLst>
        </pc:picChg>
      </pc:sldChg>
      <pc:sldChg chg="modSp add mod">
        <pc:chgData name="Marjolijn van Beelen" userId="c9f32866-8c77-431c-b6bd-0b9dafaa9f4b" providerId="ADAL" clId="{9074B15D-37D5-4ACB-91C7-55FB5C686A1A}" dt="2022-05-15T21:54:51.129" v="3818" actId="20577"/>
        <pc:sldMkLst>
          <pc:docMk/>
          <pc:sldMk cId="277382509" sldId="300"/>
        </pc:sldMkLst>
        <pc:spChg chg="mod">
          <ac:chgData name="Marjolijn van Beelen" userId="c9f32866-8c77-431c-b6bd-0b9dafaa9f4b" providerId="ADAL" clId="{9074B15D-37D5-4ACB-91C7-55FB5C686A1A}" dt="2022-05-15T21:53:52.014" v="3721" actId="20577"/>
          <ac:spMkLst>
            <pc:docMk/>
            <pc:sldMk cId="277382509" sldId="300"/>
            <ac:spMk id="2" creationId="{6C8B5DD0-F064-4D7A-87E3-C3A9C0F9C8EF}"/>
          </ac:spMkLst>
        </pc:spChg>
        <pc:spChg chg="mod">
          <ac:chgData name="Marjolijn van Beelen" userId="c9f32866-8c77-431c-b6bd-0b9dafaa9f4b" providerId="ADAL" clId="{9074B15D-37D5-4ACB-91C7-55FB5C686A1A}" dt="2022-05-15T21:54:51.129" v="3818" actId="20577"/>
          <ac:spMkLst>
            <pc:docMk/>
            <pc:sldMk cId="277382509" sldId="300"/>
            <ac:spMk id="3" creationId="{80C65A86-10A0-401B-81DB-FCF7AB75C18E}"/>
          </ac:spMkLst>
        </pc:spChg>
      </pc:sldChg>
      <pc:sldChg chg="addSp delSp modSp add mod">
        <pc:chgData name="Marjolijn van Beelen" userId="c9f32866-8c77-431c-b6bd-0b9dafaa9f4b" providerId="ADAL" clId="{9074B15D-37D5-4ACB-91C7-55FB5C686A1A}" dt="2022-05-16T08:26:33.432" v="6169" actId="1036"/>
        <pc:sldMkLst>
          <pc:docMk/>
          <pc:sldMk cId="2059314151" sldId="301"/>
        </pc:sldMkLst>
        <pc:spChg chg="del mod">
          <ac:chgData name="Marjolijn van Beelen" userId="c9f32866-8c77-431c-b6bd-0b9dafaa9f4b" providerId="ADAL" clId="{9074B15D-37D5-4ACB-91C7-55FB5C686A1A}" dt="2022-05-16T08:26:28.537" v="6149" actId="478"/>
          <ac:spMkLst>
            <pc:docMk/>
            <pc:sldMk cId="2059314151" sldId="301"/>
            <ac:spMk id="2" creationId="{6C8B5DD0-F064-4D7A-87E3-C3A9C0F9C8EF}"/>
          </ac:spMkLst>
        </pc:spChg>
        <pc:spChg chg="add mod">
          <ac:chgData name="Marjolijn van Beelen" userId="c9f32866-8c77-431c-b6bd-0b9dafaa9f4b" providerId="ADAL" clId="{9074B15D-37D5-4ACB-91C7-55FB5C686A1A}" dt="2022-05-16T08:26:28.537" v="6149" actId="478"/>
          <ac:spMkLst>
            <pc:docMk/>
            <pc:sldMk cId="2059314151" sldId="301"/>
            <ac:spMk id="6" creationId="{640C7A3F-A7B9-A90D-86ED-227BB9F2F765}"/>
          </ac:spMkLst>
        </pc:spChg>
        <pc:picChg chg="add mod">
          <ac:chgData name="Marjolijn van Beelen" userId="c9f32866-8c77-431c-b6bd-0b9dafaa9f4b" providerId="ADAL" clId="{9074B15D-37D5-4ACB-91C7-55FB5C686A1A}" dt="2022-05-16T08:26:33.432" v="6169" actId="1036"/>
          <ac:picMkLst>
            <pc:docMk/>
            <pc:sldMk cId="2059314151" sldId="301"/>
            <ac:picMk id="8" creationId="{F8462CDB-9090-85F9-6C77-896C1E3CB394}"/>
          </ac:picMkLst>
        </pc:picChg>
      </pc:sldChg>
      <pc:sldChg chg="addSp modSp add mod">
        <pc:chgData name="Marjolijn van Beelen" userId="c9f32866-8c77-431c-b6bd-0b9dafaa9f4b" providerId="ADAL" clId="{9074B15D-37D5-4ACB-91C7-55FB5C686A1A}" dt="2022-05-16T08:33:14.640" v="6283" actId="1035"/>
        <pc:sldMkLst>
          <pc:docMk/>
          <pc:sldMk cId="2458583357" sldId="302"/>
        </pc:sldMkLst>
        <pc:spChg chg="add mod">
          <ac:chgData name="Marjolijn van Beelen" userId="c9f32866-8c77-431c-b6bd-0b9dafaa9f4b" providerId="ADAL" clId="{9074B15D-37D5-4ACB-91C7-55FB5C686A1A}" dt="2022-05-16T07:58:14.876" v="5172" actId="1582"/>
          <ac:spMkLst>
            <pc:docMk/>
            <pc:sldMk cId="2458583357" sldId="302"/>
            <ac:spMk id="7" creationId="{3DCAF67B-24EE-BFAF-ED04-A1AE20AF6A89}"/>
          </ac:spMkLst>
        </pc:spChg>
        <pc:picChg chg="add mod">
          <ac:chgData name="Marjolijn van Beelen" userId="c9f32866-8c77-431c-b6bd-0b9dafaa9f4b" providerId="ADAL" clId="{9074B15D-37D5-4ACB-91C7-55FB5C686A1A}" dt="2022-05-16T08:33:14.640" v="6283" actId="1035"/>
          <ac:picMkLst>
            <pc:docMk/>
            <pc:sldMk cId="2458583357" sldId="302"/>
            <ac:picMk id="6" creationId="{0B02596E-1EA9-084B-1A47-3C059D90B400}"/>
          </ac:picMkLst>
        </pc:picChg>
      </pc:sldChg>
      <pc:sldChg chg="addSp delSp modSp add mod">
        <pc:chgData name="Marjolijn van Beelen" userId="c9f32866-8c77-431c-b6bd-0b9dafaa9f4b" providerId="ADAL" clId="{9074B15D-37D5-4ACB-91C7-55FB5C686A1A}" dt="2022-05-16T08:33:18.037" v="6284" actId="1036"/>
        <pc:sldMkLst>
          <pc:docMk/>
          <pc:sldMk cId="885746755" sldId="303"/>
        </pc:sldMkLst>
        <pc:spChg chg="add del mod">
          <ac:chgData name="Marjolijn van Beelen" userId="c9f32866-8c77-431c-b6bd-0b9dafaa9f4b" providerId="ADAL" clId="{9074B15D-37D5-4ACB-91C7-55FB5C686A1A}" dt="2022-05-16T08:00:24.791" v="5220" actId="478"/>
          <ac:spMkLst>
            <pc:docMk/>
            <pc:sldMk cId="885746755" sldId="303"/>
            <ac:spMk id="7" creationId="{6CB218EF-5B27-D951-A44B-14EDA0DF5CEF}"/>
          </ac:spMkLst>
        </pc:spChg>
        <pc:picChg chg="add mod">
          <ac:chgData name="Marjolijn van Beelen" userId="c9f32866-8c77-431c-b6bd-0b9dafaa9f4b" providerId="ADAL" clId="{9074B15D-37D5-4ACB-91C7-55FB5C686A1A}" dt="2022-05-16T08:33:18.037" v="6284" actId="1036"/>
          <ac:picMkLst>
            <pc:docMk/>
            <pc:sldMk cId="885746755" sldId="303"/>
            <ac:picMk id="6" creationId="{D41BC988-5D19-3446-1639-AC1C48AD2B57}"/>
          </ac:picMkLst>
        </pc:picChg>
      </pc:sldChg>
      <pc:sldChg chg="addSp delSp modSp add mod">
        <pc:chgData name="Marjolijn van Beelen" userId="c9f32866-8c77-431c-b6bd-0b9dafaa9f4b" providerId="ADAL" clId="{9074B15D-37D5-4ACB-91C7-55FB5C686A1A}" dt="2022-05-16T07:52:32.349" v="5142" actId="20577"/>
        <pc:sldMkLst>
          <pc:docMk/>
          <pc:sldMk cId="674368448" sldId="304"/>
        </pc:sldMkLst>
        <pc:spChg chg="mod">
          <ac:chgData name="Marjolijn van Beelen" userId="c9f32866-8c77-431c-b6bd-0b9dafaa9f4b" providerId="ADAL" clId="{9074B15D-37D5-4ACB-91C7-55FB5C686A1A}" dt="2022-05-16T07:35:01.735" v="4585" actId="20577"/>
          <ac:spMkLst>
            <pc:docMk/>
            <pc:sldMk cId="674368448" sldId="304"/>
            <ac:spMk id="2" creationId="{6C8B5DD0-F064-4D7A-87E3-C3A9C0F9C8EF}"/>
          </ac:spMkLst>
        </pc:spChg>
        <pc:spChg chg="mod">
          <ac:chgData name="Marjolijn van Beelen" userId="c9f32866-8c77-431c-b6bd-0b9dafaa9f4b" providerId="ADAL" clId="{9074B15D-37D5-4ACB-91C7-55FB5C686A1A}" dt="2022-05-16T07:38:54.789" v="4765" actId="1036"/>
          <ac:spMkLst>
            <pc:docMk/>
            <pc:sldMk cId="674368448" sldId="304"/>
            <ac:spMk id="3" creationId="{80C65A86-10A0-401B-81DB-FCF7AB75C18E}"/>
          </ac:spMkLst>
        </pc:spChg>
        <pc:spChg chg="add mod">
          <ac:chgData name="Marjolijn van Beelen" userId="c9f32866-8c77-431c-b6bd-0b9dafaa9f4b" providerId="ADAL" clId="{9074B15D-37D5-4ACB-91C7-55FB5C686A1A}" dt="2022-05-16T07:40:14.622" v="4827" actId="1038"/>
          <ac:spMkLst>
            <pc:docMk/>
            <pc:sldMk cId="674368448" sldId="304"/>
            <ac:spMk id="5" creationId="{AE3C65F6-FF32-61A2-2FD5-90239DD5FB20}"/>
          </ac:spMkLst>
        </pc:spChg>
        <pc:spChg chg="add mod">
          <ac:chgData name="Marjolijn van Beelen" userId="c9f32866-8c77-431c-b6bd-0b9dafaa9f4b" providerId="ADAL" clId="{9074B15D-37D5-4ACB-91C7-55FB5C686A1A}" dt="2022-05-16T07:48:37.620" v="5010" actId="20577"/>
          <ac:spMkLst>
            <pc:docMk/>
            <pc:sldMk cId="674368448" sldId="304"/>
            <ac:spMk id="6" creationId="{7E854B1A-7432-9EF5-3753-373A5E5D9CFD}"/>
          </ac:spMkLst>
        </pc:spChg>
        <pc:spChg chg="add mod">
          <ac:chgData name="Marjolijn van Beelen" userId="c9f32866-8c77-431c-b6bd-0b9dafaa9f4b" providerId="ADAL" clId="{9074B15D-37D5-4ACB-91C7-55FB5C686A1A}" dt="2022-05-16T07:48:56.409" v="5016" actId="1038"/>
          <ac:spMkLst>
            <pc:docMk/>
            <pc:sldMk cId="674368448" sldId="304"/>
            <ac:spMk id="22" creationId="{7F5A3385-2066-9953-A90C-23A71D322266}"/>
          </ac:spMkLst>
        </pc:spChg>
        <pc:spChg chg="add del mod">
          <ac:chgData name="Marjolijn van Beelen" userId="c9f32866-8c77-431c-b6bd-0b9dafaa9f4b" providerId="ADAL" clId="{9074B15D-37D5-4ACB-91C7-55FB5C686A1A}" dt="2022-05-16T07:52:13.505" v="5139" actId="478"/>
          <ac:spMkLst>
            <pc:docMk/>
            <pc:sldMk cId="674368448" sldId="304"/>
            <ac:spMk id="23" creationId="{E9DB0A8F-25C9-A94F-B14B-20D67A5FD987}"/>
          </ac:spMkLst>
        </pc:spChg>
        <pc:spChg chg="add mod">
          <ac:chgData name="Marjolijn van Beelen" userId="c9f32866-8c77-431c-b6bd-0b9dafaa9f4b" providerId="ADAL" clId="{9074B15D-37D5-4ACB-91C7-55FB5C686A1A}" dt="2022-05-16T07:48:20.968" v="4999" actId="1076"/>
          <ac:spMkLst>
            <pc:docMk/>
            <pc:sldMk cId="674368448" sldId="304"/>
            <ac:spMk id="24" creationId="{2AC04482-94E1-F9BF-5A5A-D3AA1A0CD5FA}"/>
          </ac:spMkLst>
        </pc:spChg>
        <pc:spChg chg="add del mod">
          <ac:chgData name="Marjolijn van Beelen" userId="c9f32866-8c77-431c-b6bd-0b9dafaa9f4b" providerId="ADAL" clId="{9074B15D-37D5-4ACB-91C7-55FB5C686A1A}" dt="2022-05-16T07:49:17.447" v="5018"/>
          <ac:spMkLst>
            <pc:docMk/>
            <pc:sldMk cId="674368448" sldId="304"/>
            <ac:spMk id="25" creationId="{898CB757-FF30-E010-32E3-ABA7CF00773D}"/>
          </ac:spMkLst>
        </pc:spChg>
        <pc:spChg chg="add del mod">
          <ac:chgData name="Marjolijn van Beelen" userId="c9f32866-8c77-431c-b6bd-0b9dafaa9f4b" providerId="ADAL" clId="{9074B15D-37D5-4ACB-91C7-55FB5C686A1A}" dt="2022-05-16T07:52:12.442" v="5138"/>
          <ac:spMkLst>
            <pc:docMk/>
            <pc:sldMk cId="674368448" sldId="304"/>
            <ac:spMk id="26" creationId="{A87FDA1C-E4B1-64D2-C8F8-72AC333BD252}"/>
          </ac:spMkLst>
        </pc:spChg>
        <pc:spChg chg="add mod">
          <ac:chgData name="Marjolijn van Beelen" userId="c9f32866-8c77-431c-b6bd-0b9dafaa9f4b" providerId="ADAL" clId="{9074B15D-37D5-4ACB-91C7-55FB5C686A1A}" dt="2022-05-16T07:52:32.349" v="5142" actId="20577"/>
          <ac:spMkLst>
            <pc:docMk/>
            <pc:sldMk cId="674368448" sldId="304"/>
            <ac:spMk id="27" creationId="{81C12715-0F3D-F8E4-D00B-7DA6F09146F9}"/>
          </ac:spMkLst>
        </pc:spChg>
        <pc:cxnChg chg="add del">
          <ac:chgData name="Marjolijn van Beelen" userId="c9f32866-8c77-431c-b6bd-0b9dafaa9f4b" providerId="ADAL" clId="{9074B15D-37D5-4ACB-91C7-55FB5C686A1A}" dt="2022-05-16T07:39:08.730" v="4767" actId="478"/>
          <ac:cxnSpMkLst>
            <pc:docMk/>
            <pc:sldMk cId="674368448" sldId="304"/>
            <ac:cxnSpMk id="8" creationId="{C38B4FCB-2B3C-604C-B005-3F7721EFEE47}"/>
          </ac:cxnSpMkLst>
        </pc:cxnChg>
        <pc:cxnChg chg="add del mod">
          <ac:chgData name="Marjolijn van Beelen" userId="c9f32866-8c77-431c-b6bd-0b9dafaa9f4b" providerId="ADAL" clId="{9074B15D-37D5-4ACB-91C7-55FB5C686A1A}" dt="2022-05-16T07:39:25.517" v="4770" actId="478"/>
          <ac:cxnSpMkLst>
            <pc:docMk/>
            <pc:sldMk cId="674368448" sldId="304"/>
            <ac:cxnSpMk id="10" creationId="{67E9BBA4-E745-93E0-5156-308261C13753}"/>
          </ac:cxnSpMkLst>
        </pc:cxnChg>
        <pc:cxnChg chg="add mod">
          <ac:chgData name="Marjolijn van Beelen" userId="c9f32866-8c77-431c-b6bd-0b9dafaa9f4b" providerId="ADAL" clId="{9074B15D-37D5-4ACB-91C7-55FB5C686A1A}" dt="2022-05-16T07:42:44.859" v="4881" actId="692"/>
          <ac:cxnSpMkLst>
            <pc:docMk/>
            <pc:sldMk cId="674368448" sldId="304"/>
            <ac:cxnSpMk id="13" creationId="{A5D823E1-4249-49A7-507D-4C2C048620F9}"/>
          </ac:cxnSpMkLst>
        </pc:cxnChg>
        <pc:cxnChg chg="add mod">
          <ac:chgData name="Marjolijn van Beelen" userId="c9f32866-8c77-431c-b6bd-0b9dafaa9f4b" providerId="ADAL" clId="{9074B15D-37D5-4ACB-91C7-55FB5C686A1A}" dt="2022-05-16T07:42:49.276" v="4883" actId="692"/>
          <ac:cxnSpMkLst>
            <pc:docMk/>
            <pc:sldMk cId="674368448" sldId="304"/>
            <ac:cxnSpMk id="14" creationId="{A1527C46-F8CF-C196-0849-C5E3494CE306}"/>
          </ac:cxnSpMkLst>
        </pc:cxnChg>
        <pc:cxnChg chg="add del mod">
          <ac:chgData name="Marjolijn van Beelen" userId="c9f32866-8c77-431c-b6bd-0b9dafaa9f4b" providerId="ADAL" clId="{9074B15D-37D5-4ACB-91C7-55FB5C686A1A}" dt="2022-05-16T07:41:44.573" v="4856" actId="478"/>
          <ac:cxnSpMkLst>
            <pc:docMk/>
            <pc:sldMk cId="674368448" sldId="304"/>
            <ac:cxnSpMk id="16" creationId="{3AF580E2-1223-8A69-4B32-0CF1ED1C918C}"/>
          </ac:cxnSpMkLst>
        </pc:cxnChg>
      </pc:sldChg>
      <pc:sldChg chg="modSp add mod">
        <pc:chgData name="Marjolijn van Beelen" userId="c9f32866-8c77-431c-b6bd-0b9dafaa9f4b" providerId="ADAL" clId="{9074B15D-37D5-4ACB-91C7-55FB5C686A1A}" dt="2022-05-16T07:52:36.270" v="5144" actId="20577"/>
        <pc:sldMkLst>
          <pc:docMk/>
          <pc:sldMk cId="4231029410" sldId="305"/>
        </pc:sldMkLst>
        <pc:spChg chg="mod">
          <ac:chgData name="Marjolijn van Beelen" userId="c9f32866-8c77-431c-b6bd-0b9dafaa9f4b" providerId="ADAL" clId="{9074B15D-37D5-4ACB-91C7-55FB5C686A1A}" dt="2022-05-16T07:49:27.688" v="5030" actId="20577"/>
          <ac:spMkLst>
            <pc:docMk/>
            <pc:sldMk cId="4231029410" sldId="305"/>
            <ac:spMk id="2" creationId="{6C8B5DD0-F064-4D7A-87E3-C3A9C0F9C8EF}"/>
          </ac:spMkLst>
        </pc:spChg>
        <pc:spChg chg="mod">
          <ac:chgData name="Marjolijn van Beelen" userId="c9f32866-8c77-431c-b6bd-0b9dafaa9f4b" providerId="ADAL" clId="{9074B15D-37D5-4ACB-91C7-55FB5C686A1A}" dt="2022-05-16T07:51:19.859" v="5118" actId="27636"/>
          <ac:spMkLst>
            <pc:docMk/>
            <pc:sldMk cId="4231029410" sldId="305"/>
            <ac:spMk id="3" creationId="{80C65A86-10A0-401B-81DB-FCF7AB75C18E}"/>
          </ac:spMkLst>
        </pc:spChg>
        <pc:spChg chg="mod">
          <ac:chgData name="Marjolijn van Beelen" userId="c9f32866-8c77-431c-b6bd-0b9dafaa9f4b" providerId="ADAL" clId="{9074B15D-37D5-4ACB-91C7-55FB5C686A1A}" dt="2022-05-16T07:52:36.270" v="5144" actId="20577"/>
          <ac:spMkLst>
            <pc:docMk/>
            <pc:sldMk cId="4231029410" sldId="305"/>
            <ac:spMk id="23" creationId="{E9DB0A8F-25C9-A94F-B14B-20D67A5FD987}"/>
          </ac:spMkLst>
        </pc:spChg>
      </pc:sldChg>
      <pc:sldChg chg="addSp delSp modSp add mod ord">
        <pc:chgData name="Marjolijn van Beelen" userId="c9f32866-8c77-431c-b6bd-0b9dafaa9f4b" providerId="ADAL" clId="{9074B15D-37D5-4ACB-91C7-55FB5C686A1A}" dt="2022-05-16T08:33:42.897" v="6293" actId="20577"/>
        <pc:sldMkLst>
          <pc:docMk/>
          <pc:sldMk cId="1367316472" sldId="306"/>
        </pc:sldMkLst>
        <pc:spChg chg="mod">
          <ac:chgData name="Marjolijn van Beelen" userId="c9f32866-8c77-431c-b6bd-0b9dafaa9f4b" providerId="ADAL" clId="{9074B15D-37D5-4ACB-91C7-55FB5C686A1A}" dt="2022-05-16T08:07:21.030" v="5246" actId="20577"/>
          <ac:spMkLst>
            <pc:docMk/>
            <pc:sldMk cId="1367316472" sldId="306"/>
            <ac:spMk id="2" creationId="{6C8B5DD0-F064-4D7A-87E3-C3A9C0F9C8EF}"/>
          </ac:spMkLst>
        </pc:spChg>
        <pc:spChg chg="del mod">
          <ac:chgData name="Marjolijn van Beelen" userId="c9f32866-8c77-431c-b6bd-0b9dafaa9f4b" providerId="ADAL" clId="{9074B15D-37D5-4ACB-91C7-55FB5C686A1A}" dt="2022-05-16T08:09:18.939" v="5420" actId="478"/>
          <ac:spMkLst>
            <pc:docMk/>
            <pc:sldMk cId="1367316472" sldId="306"/>
            <ac:spMk id="3" creationId="{80C65A86-10A0-401B-81DB-FCF7AB75C18E}"/>
          </ac:spMkLst>
        </pc:spChg>
        <pc:spChg chg="add del mod">
          <ac:chgData name="Marjolijn van Beelen" userId="c9f32866-8c77-431c-b6bd-0b9dafaa9f4b" providerId="ADAL" clId="{9074B15D-37D5-4ACB-91C7-55FB5C686A1A}" dt="2022-05-16T08:09:27.683" v="5422" actId="478"/>
          <ac:spMkLst>
            <pc:docMk/>
            <pc:sldMk cId="1367316472" sldId="306"/>
            <ac:spMk id="7" creationId="{A0BFAA49-B9C2-75AD-AAE7-07F6AC262B89}"/>
          </ac:spMkLst>
        </pc:spChg>
        <pc:graphicFrameChg chg="add mod modGraphic">
          <ac:chgData name="Marjolijn van Beelen" userId="c9f32866-8c77-431c-b6bd-0b9dafaa9f4b" providerId="ADAL" clId="{9074B15D-37D5-4ACB-91C7-55FB5C686A1A}" dt="2022-05-16T08:33:42.897" v="6293" actId="20577"/>
          <ac:graphicFrameMkLst>
            <pc:docMk/>
            <pc:sldMk cId="1367316472" sldId="306"/>
            <ac:graphicFrameMk id="5" creationId="{BDA43A5C-4B5C-6B86-ED5E-FA154242F77A}"/>
          </ac:graphicFrameMkLst>
        </pc:graphicFrameChg>
      </pc:sldChg>
      <pc:sldChg chg="add del">
        <pc:chgData name="Marjolijn van Beelen" userId="c9f32866-8c77-431c-b6bd-0b9dafaa9f4b" providerId="ADAL" clId="{9074B15D-37D5-4ACB-91C7-55FB5C686A1A}" dt="2022-05-16T07:59:47.377" v="5198" actId="47"/>
        <pc:sldMkLst>
          <pc:docMk/>
          <pc:sldMk cId="4142469629" sldId="307"/>
        </pc:sldMkLst>
      </pc:sldChg>
      <pc:sldChg chg="add del">
        <pc:chgData name="Marjolijn van Beelen" userId="c9f32866-8c77-431c-b6bd-0b9dafaa9f4b" providerId="ADAL" clId="{9074B15D-37D5-4ACB-91C7-55FB5C686A1A}" dt="2022-05-16T07:59:48.579" v="5199" actId="47"/>
        <pc:sldMkLst>
          <pc:docMk/>
          <pc:sldMk cId="480933039" sldId="308"/>
        </pc:sldMkLst>
      </pc:sldChg>
      <pc:sldChg chg="add del">
        <pc:chgData name="Marjolijn van Beelen" userId="c9f32866-8c77-431c-b6bd-0b9dafaa9f4b" providerId="ADAL" clId="{9074B15D-37D5-4ACB-91C7-55FB5C686A1A}" dt="2022-05-16T08:03:32.974" v="5232" actId="47"/>
        <pc:sldMkLst>
          <pc:docMk/>
          <pc:sldMk cId="1990966399" sldId="309"/>
        </pc:sldMkLst>
      </pc:sldChg>
      <pc:sldChg chg="add del">
        <pc:chgData name="Marjolijn van Beelen" userId="c9f32866-8c77-431c-b6bd-0b9dafaa9f4b" providerId="ADAL" clId="{9074B15D-37D5-4ACB-91C7-55FB5C686A1A}" dt="2022-05-16T07:59:43.960" v="5197"/>
        <pc:sldMkLst>
          <pc:docMk/>
          <pc:sldMk cId="87066916" sldId="310"/>
        </pc:sldMkLst>
      </pc:sldChg>
      <pc:sldChg chg="addSp delSp modSp add del mod">
        <pc:chgData name="Marjolijn van Beelen" userId="c9f32866-8c77-431c-b6bd-0b9dafaa9f4b" providerId="ADAL" clId="{9074B15D-37D5-4ACB-91C7-55FB5C686A1A}" dt="2022-05-16T08:30:47.247" v="6238" actId="47"/>
        <pc:sldMkLst>
          <pc:docMk/>
          <pc:sldMk cId="665626771" sldId="310"/>
        </pc:sldMkLst>
        <pc:spChg chg="del mod">
          <ac:chgData name="Marjolijn van Beelen" userId="c9f32866-8c77-431c-b6bd-0b9dafaa9f4b" providerId="ADAL" clId="{9074B15D-37D5-4ACB-91C7-55FB5C686A1A}" dt="2022-05-16T08:19:23.972" v="6136" actId="478"/>
          <ac:spMkLst>
            <pc:docMk/>
            <pc:sldMk cId="665626771" sldId="310"/>
            <ac:spMk id="2" creationId="{6C8B5DD0-F064-4D7A-87E3-C3A9C0F9C8EF}"/>
          </ac:spMkLst>
        </pc:spChg>
        <pc:spChg chg="mod">
          <ac:chgData name="Marjolijn van Beelen" userId="c9f32866-8c77-431c-b6bd-0b9dafaa9f4b" providerId="ADAL" clId="{9074B15D-37D5-4ACB-91C7-55FB5C686A1A}" dt="2022-05-16T08:19:29.801" v="6139" actId="122"/>
          <ac:spMkLst>
            <pc:docMk/>
            <pc:sldMk cId="665626771" sldId="310"/>
            <ac:spMk id="3" creationId="{80C65A86-10A0-401B-81DB-FCF7AB75C18E}"/>
          </ac:spMkLst>
        </pc:spChg>
        <pc:spChg chg="add mod">
          <ac:chgData name="Marjolijn van Beelen" userId="c9f32866-8c77-431c-b6bd-0b9dafaa9f4b" providerId="ADAL" clId="{9074B15D-37D5-4ACB-91C7-55FB5C686A1A}" dt="2022-05-16T08:19:23.972" v="6136" actId="478"/>
          <ac:spMkLst>
            <pc:docMk/>
            <pc:sldMk cId="665626771" sldId="310"/>
            <ac:spMk id="6" creationId="{44D59821-DA03-FC13-1917-4EF9A6535ED2}"/>
          </ac:spMkLst>
        </pc:spChg>
      </pc:sldChg>
      <pc:sldChg chg="add del">
        <pc:chgData name="Marjolijn van Beelen" userId="c9f32866-8c77-431c-b6bd-0b9dafaa9f4b" providerId="ADAL" clId="{9074B15D-37D5-4ACB-91C7-55FB5C686A1A}" dt="2022-05-16T07:59:35.838" v="5195"/>
        <pc:sldMkLst>
          <pc:docMk/>
          <pc:sldMk cId="3875494310" sldId="310"/>
        </pc:sldMkLst>
      </pc:sldChg>
      <pc:sldChg chg="add del">
        <pc:chgData name="Marjolijn van Beelen" userId="c9f32866-8c77-431c-b6bd-0b9dafaa9f4b" providerId="ADAL" clId="{9074B15D-37D5-4ACB-91C7-55FB5C686A1A}" dt="2022-05-16T08:19:42.363" v="6140" actId="47"/>
        <pc:sldMkLst>
          <pc:docMk/>
          <pc:sldMk cId="571357466" sldId="311"/>
        </pc:sldMkLst>
      </pc:sldChg>
      <pc:sldChg chg="addSp modSp add mod">
        <pc:chgData name="Marjolijn van Beelen" userId="c9f32866-8c77-431c-b6bd-0b9dafaa9f4b" providerId="ADAL" clId="{9074B15D-37D5-4ACB-91C7-55FB5C686A1A}" dt="2022-05-16T08:33:22.023" v="6291" actId="1035"/>
        <pc:sldMkLst>
          <pc:docMk/>
          <pc:sldMk cId="2329807411" sldId="312"/>
        </pc:sldMkLst>
        <pc:picChg chg="add mod">
          <ac:chgData name="Marjolijn van Beelen" userId="c9f32866-8c77-431c-b6bd-0b9dafaa9f4b" providerId="ADAL" clId="{9074B15D-37D5-4ACB-91C7-55FB5C686A1A}" dt="2022-05-16T08:33:22.023" v="6291" actId="1035"/>
          <ac:picMkLst>
            <pc:docMk/>
            <pc:sldMk cId="2329807411" sldId="312"/>
            <ac:picMk id="6" creationId="{B9E0C142-71F4-A6B4-D191-95EE46273D4C}"/>
          </ac:picMkLst>
        </pc:picChg>
      </pc:sldChg>
      <pc:sldChg chg="addSp delSp modSp add mod">
        <pc:chgData name="Marjolijn van Beelen" userId="c9f32866-8c77-431c-b6bd-0b9dafaa9f4b" providerId="ADAL" clId="{9074B15D-37D5-4ACB-91C7-55FB5C686A1A}" dt="2022-05-16T08:23:26.606" v="6148" actId="166"/>
        <pc:sldMkLst>
          <pc:docMk/>
          <pc:sldMk cId="1984013343" sldId="313"/>
        </pc:sldMkLst>
        <pc:picChg chg="add ord">
          <ac:chgData name="Marjolijn van Beelen" userId="c9f32866-8c77-431c-b6bd-0b9dafaa9f4b" providerId="ADAL" clId="{9074B15D-37D5-4ACB-91C7-55FB5C686A1A}" dt="2022-05-16T08:23:26.606" v="6148" actId="166"/>
          <ac:picMkLst>
            <pc:docMk/>
            <pc:sldMk cId="1984013343" sldId="313"/>
            <ac:picMk id="4" creationId="{A3E76663-81B9-9CBA-FE3F-05BCE3793662}"/>
          </ac:picMkLst>
        </pc:picChg>
        <pc:picChg chg="add mod">
          <ac:chgData name="Marjolijn van Beelen" userId="c9f32866-8c77-431c-b6bd-0b9dafaa9f4b" providerId="ADAL" clId="{9074B15D-37D5-4ACB-91C7-55FB5C686A1A}" dt="2022-05-16T08:23:22.573" v="6147"/>
          <ac:picMkLst>
            <pc:docMk/>
            <pc:sldMk cId="1984013343" sldId="313"/>
            <ac:picMk id="7" creationId="{8CE89E93-EDD2-A310-1EC0-C1B805362063}"/>
          </ac:picMkLst>
        </pc:picChg>
        <pc:picChg chg="del">
          <ac:chgData name="Marjolijn van Beelen" userId="c9f32866-8c77-431c-b6bd-0b9dafaa9f4b" providerId="ADAL" clId="{9074B15D-37D5-4ACB-91C7-55FB5C686A1A}" dt="2022-05-16T08:21:46.727" v="6145" actId="478"/>
          <ac:picMkLst>
            <pc:docMk/>
            <pc:sldMk cId="1984013343" sldId="313"/>
            <ac:picMk id="8" creationId="{59C5A240-0A79-A4A0-05B3-33F660D861E5}"/>
          </ac:picMkLst>
        </pc:picChg>
      </pc:sldChg>
      <pc:sldChg chg="add del">
        <pc:chgData name="Marjolijn van Beelen" userId="c9f32866-8c77-431c-b6bd-0b9dafaa9f4b" providerId="ADAL" clId="{9074B15D-37D5-4ACB-91C7-55FB5C686A1A}" dt="2022-05-16T08:04:19.793" v="5233" actId="47"/>
        <pc:sldMkLst>
          <pc:docMk/>
          <pc:sldMk cId="2150361510" sldId="313"/>
        </pc:sldMkLst>
      </pc:sldChg>
      <pc:sldChg chg="delSp modSp add mod setBg delDesignElem">
        <pc:chgData name="Marjolijn van Beelen" userId="c9f32866-8c77-431c-b6bd-0b9dafaa9f4b" providerId="ADAL" clId="{9074B15D-37D5-4ACB-91C7-55FB5C686A1A}" dt="2022-05-16T08:30:37.848" v="6237" actId="1076"/>
        <pc:sldMkLst>
          <pc:docMk/>
          <pc:sldMk cId="4232197043" sldId="314"/>
        </pc:sldMkLst>
        <pc:spChg chg="mod">
          <ac:chgData name="Marjolijn van Beelen" userId="c9f32866-8c77-431c-b6bd-0b9dafaa9f4b" providerId="ADAL" clId="{9074B15D-37D5-4ACB-91C7-55FB5C686A1A}" dt="2022-05-16T08:30:13.207" v="6223" actId="20577"/>
          <ac:spMkLst>
            <pc:docMk/>
            <pc:sldMk cId="4232197043" sldId="314"/>
            <ac:spMk id="2" creationId="{00000000-0000-0000-0000-000000000000}"/>
          </ac:spMkLst>
        </pc:spChg>
        <pc:spChg chg="mod">
          <ac:chgData name="Marjolijn van Beelen" userId="c9f32866-8c77-431c-b6bd-0b9dafaa9f4b" providerId="ADAL" clId="{9074B15D-37D5-4ACB-91C7-55FB5C686A1A}" dt="2022-05-16T08:30:37.848" v="6237" actId="1076"/>
          <ac:spMkLst>
            <pc:docMk/>
            <pc:sldMk cId="4232197043" sldId="314"/>
            <ac:spMk id="3" creationId="{00000000-0000-0000-0000-000000000000}"/>
          </ac:spMkLst>
        </pc:spChg>
        <pc:spChg chg="del">
          <ac:chgData name="Marjolijn van Beelen" userId="c9f32866-8c77-431c-b6bd-0b9dafaa9f4b" providerId="ADAL" clId="{9074B15D-37D5-4ACB-91C7-55FB5C686A1A}" dt="2022-05-16T08:27:32.150" v="6171"/>
          <ac:spMkLst>
            <pc:docMk/>
            <pc:sldMk cId="4232197043" sldId="314"/>
            <ac:spMk id="11" creationId="{71B2258F-86CA-4D4D-8270-BC05FCDEBFB3}"/>
          </ac:spMkLst>
        </pc:spChg>
      </pc:sldChg>
      <pc:sldChg chg="delSp add del setBg delDesignElem">
        <pc:chgData name="Marjolijn van Beelen" userId="c9f32866-8c77-431c-b6bd-0b9dafaa9f4b" providerId="ADAL" clId="{9074B15D-37D5-4ACB-91C7-55FB5C686A1A}" dt="2022-05-16T08:28:56.177" v="6174" actId="47"/>
        <pc:sldMkLst>
          <pc:docMk/>
          <pc:sldMk cId="3761288214" sldId="315"/>
        </pc:sldMkLst>
        <pc:spChg chg="del">
          <ac:chgData name="Marjolijn van Beelen" userId="c9f32866-8c77-431c-b6bd-0b9dafaa9f4b" providerId="ADAL" clId="{9074B15D-37D5-4ACB-91C7-55FB5C686A1A}" dt="2022-05-16T08:27:50.597" v="6173"/>
          <ac:spMkLst>
            <pc:docMk/>
            <pc:sldMk cId="3761288214" sldId="315"/>
            <ac:spMk id="11" creationId="{71B2258F-86CA-4D4D-8270-BC05FCDEBFB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369DE-6254-4C54-9B22-612C651ACA6E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1EF14-BE68-48D0-A590-59BCB643CA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3473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1EF14-BE68-48D0-A590-59BCB643CA9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7772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1EF14-BE68-48D0-A590-59BCB643CA9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2075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1EF14-BE68-48D0-A590-59BCB643CA9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7650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1EF14-BE68-48D0-A590-59BCB643CA9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5344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1EF14-BE68-48D0-A590-59BCB643CA9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7114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1EF14-BE68-48D0-A590-59BCB643CA9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29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1EF14-BE68-48D0-A590-59BCB643CA9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2634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1EF14-BE68-48D0-A590-59BCB643CA9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2898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1EF14-BE68-48D0-A590-59BCB643CA9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3323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1EF14-BE68-48D0-A590-59BCB643CA9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4138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065F65-48E1-0E9D-0138-2674F2A49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E533E53-EC0B-303C-7ADC-F573C6548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B72C75-253C-9456-2FF8-6FC6153F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E0E1-737F-4E80-A67A-AF9823F1F89E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9F5BEC-E76C-952D-3924-B1286D7C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3E39F6-DC0E-0C00-451A-E422433EA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E9CB-1CE5-4F2B-A8CC-1EC512A71B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8867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129DA-2094-7FD9-7C32-FF4D6560B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9FDD19B-3981-A038-A441-E2CC0D59F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E32A9B-2674-9D6D-4B91-E01144414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E0E1-737F-4E80-A67A-AF9823F1F89E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0DFB71-3D36-8398-DE6F-C014A77E0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883A14-7912-0BBE-3E9E-29FB748B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E9CB-1CE5-4F2B-A8CC-1EC512A71B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5511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D658B26-BD39-6B52-0BB5-FB0ACEE575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449F2E3-7510-9A09-F377-88CADA524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4D23E9-5637-EF91-B84F-1C63EDFB8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E0E1-737F-4E80-A67A-AF9823F1F89E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57CD9C-EE17-E99C-D89A-3D48153BF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787C15-3A84-94C2-C0A0-EE88B18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E9CB-1CE5-4F2B-A8CC-1EC512A71B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5671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F22A1-AB14-EF4F-7115-B6B0C6ABF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DF18CC-9479-DF3B-EB75-BDFA09174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A92BEA-C21A-686A-6630-64200ECF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E0E1-737F-4E80-A67A-AF9823F1F89E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705D8F-4879-DDAB-A03E-8B07250B2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F5C508-AAA6-D699-5456-FCDDED943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E9CB-1CE5-4F2B-A8CC-1EC512A71B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6520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A980E-3A8E-E97E-6FF9-BD87D2A79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88334E-138E-612E-2230-75B5DC772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9D138-DBCD-707C-7034-24D5579F8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E0E1-737F-4E80-A67A-AF9823F1F89E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F5C473-BD26-66DC-E455-683E4EB6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92FC43-42BB-261A-46CE-E71B68E13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E9CB-1CE5-4F2B-A8CC-1EC512A71B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6072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917EBC-9FB6-00D2-1E12-0EBC3B044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D94326-E8A7-C044-E9C3-D839694722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88320D5-C81E-7150-08F0-A05A90254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EF2BD2B-5B8C-B88A-89C4-C07FD2DFF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E0E1-737F-4E80-A67A-AF9823F1F89E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2EC5D37-89E8-7F70-F721-6C287EDD6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101F7EF-8D64-57D3-8508-36678C671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E9CB-1CE5-4F2B-A8CC-1EC512A71B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344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1B2285-F239-5C79-491C-9D0326A17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C28B74-A03A-CBFC-516F-0B0951409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58F0C81-D039-986A-D12C-88A4FCD51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D500643-8786-7E78-0A42-AC81AE0BA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CFD25CB-4F12-A5D0-4F1E-49DF8FB31A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4A64E8-947D-C132-8B25-1CE85DB50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E0E1-737F-4E80-A67A-AF9823F1F89E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44835BE-47EA-FF78-299F-4D87E141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2AA0693-9CA5-29D1-4E9A-09564EF4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E9CB-1CE5-4F2B-A8CC-1EC512A71B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6847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C031-5507-07DA-A699-003D8017B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0B2A014-2C35-54FA-D638-EFE910926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E0E1-737F-4E80-A67A-AF9823F1F89E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A088167-40DB-1CB7-68E5-2552FA9BA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CBF7F-A759-897C-BE2A-F78B7044D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E9CB-1CE5-4F2B-A8CC-1EC512A71B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119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A2B5E53-C678-831E-D35F-0AB55A49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E0E1-737F-4E80-A67A-AF9823F1F89E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D9B06CE-B308-6A10-48BF-B20A5298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5B3149-3B70-C834-E716-33E530B0E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E9CB-1CE5-4F2B-A8CC-1EC512A71B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481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1E74E2-0F98-2792-0399-B2A15B1B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7D4567-A729-768A-0218-9AB023BC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DC5033-8457-8979-3EDB-CB65517E0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372E13F-EC48-A3E3-E80A-D492904D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E0E1-737F-4E80-A67A-AF9823F1F89E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4FCBD64-C66F-1974-3820-C8B63D5D6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B6F412A-E2AB-21A8-FEE8-9111D4559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E9CB-1CE5-4F2B-A8CC-1EC512A71B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666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A8211C-D670-98F5-D8BB-BD5A99997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288C6F8-5A7F-0C42-81F4-348B74716B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D458DAA-ABF3-E063-FD49-BA95BDEF9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7B3FCC-2A26-BDEF-A9D4-35F0CAAAB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E0E1-737F-4E80-A67A-AF9823F1F89E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F055D5F-417E-1454-D6D2-8F84BEDEB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AC6AF85-D567-A302-E04E-1800C155F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0E9CB-1CE5-4F2B-A8CC-1EC512A71B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4510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1FDB28B-11C9-01EE-C7A3-672ED8889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F2CE8F-6541-6F2C-301A-48CCD96D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C5DFF7-CC50-CCE8-7109-F714C556A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6E0E1-737F-4E80-A67A-AF9823F1F89E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3E81E6-AF30-3197-0976-4C5E8E956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B044B6-3EDB-6F5E-B89E-B759AFAD2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0E9CB-1CE5-4F2B-A8CC-1EC512A71B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333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tekst, buiten, oud, wit&#10;&#10;Automatisch gegenereerde beschrijving">
            <a:extLst>
              <a:ext uri="{FF2B5EF4-FFF2-40B4-BE49-F238E27FC236}">
                <a16:creationId xmlns:a16="http://schemas.microsoft.com/office/drawing/2014/main" id="{A1067A6D-A87C-D3DC-9B58-40D43BD88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9539" y="1126777"/>
            <a:ext cx="10952921" cy="2035054"/>
          </a:xfrm>
        </p:spPr>
        <p:txBody>
          <a:bodyPr>
            <a:normAutofit/>
          </a:bodyPr>
          <a:lstStyle/>
          <a:p>
            <a:r>
              <a:rPr lang="nl-NL" sz="7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 The Picture</a:t>
            </a:r>
            <a:br>
              <a:rPr lang="nl-N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beeldherkenning voor de fotocollectie Indonesië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77956" y="5717629"/>
            <a:ext cx="9144000" cy="1098395"/>
          </a:xfrm>
        </p:spPr>
        <p:txBody>
          <a:bodyPr>
            <a:normAutofit/>
          </a:bodyPr>
          <a:lstStyle/>
          <a:p>
            <a:pPr algn="l"/>
            <a:r>
              <a:rPr lang="nl-N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Marjolijn van Beelen </a:t>
            </a:r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marjolijn.vanbeelen@wereldculturen.nl</a:t>
            </a:r>
          </a:p>
          <a:p>
            <a:pPr algn="l"/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Registrator Nationaal Museum van Wereldculturen</a:t>
            </a:r>
          </a:p>
        </p:txBody>
      </p:sp>
    </p:spTree>
    <p:extLst>
      <p:ext uri="{BB962C8B-B14F-4D97-AF65-F5344CB8AC3E}">
        <p14:creationId xmlns:p14="http://schemas.microsoft.com/office/powerpoint/2010/main" val="38100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C80D85A-9134-2D9A-13CA-E3770748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9C5A240-0A79-A4A0-05B3-33F660D86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7" y="123825"/>
            <a:ext cx="10563225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23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C80D85A-9134-2D9A-13CA-E3770748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CE89E93-EDD2-A310-1EC0-C1B8053620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E76663-81B9-9CBA-FE3F-05BCE3793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522" y="0"/>
            <a:ext cx="4364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13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B051A8A-B795-DCEC-43C5-DD727C41D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3717">
            <a:off x="1696386" y="474936"/>
            <a:ext cx="8799229" cy="566489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C19A02F-3F37-DBBF-A5B6-C08DAA15AC67}"/>
              </a:ext>
            </a:extLst>
          </p:cNvPr>
          <p:cNvSpPr txBox="1"/>
          <p:nvPr/>
        </p:nvSpPr>
        <p:spPr>
          <a:xfrm>
            <a:off x="85060" y="6324469"/>
            <a:ext cx="456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Bron: https://noord-hollandsarchief.nl/nieuws/nieuwsoverzicht/ 763-ai-collectie-fotopersbureau-de-boer</a:t>
            </a:r>
          </a:p>
        </p:txBody>
      </p:sp>
    </p:spTree>
    <p:extLst>
      <p:ext uri="{BB962C8B-B14F-4D97-AF65-F5344CB8AC3E}">
        <p14:creationId xmlns:p14="http://schemas.microsoft.com/office/powerpoint/2010/main" val="4273214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Voorbereiding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Digitalisering 2000 fotoalbums</a:t>
            </a:r>
          </a:p>
          <a:p>
            <a:endParaRPr lang="nl-NL" dirty="0"/>
          </a:p>
          <a:p>
            <a:r>
              <a:rPr lang="nl-NL" dirty="0"/>
              <a:t>Status auteursrecht foto’s</a:t>
            </a:r>
          </a:p>
          <a:p>
            <a:endParaRPr lang="nl-NL" dirty="0"/>
          </a:p>
          <a:p>
            <a:r>
              <a:rPr lang="nl-NL" dirty="0"/>
              <a:t>Terminologie labels</a:t>
            </a:r>
          </a:p>
          <a:p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73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Terminologie</a:t>
            </a:r>
            <a:r>
              <a:rPr lang="en-US" dirty="0"/>
              <a:t> labels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r>
              <a:rPr lang="en-US" dirty="0" err="1"/>
              <a:t>Voorbedachte</a:t>
            </a:r>
            <a:r>
              <a:rPr lang="en-US" dirty="0"/>
              <a:t> set termen (labels) </a:t>
            </a:r>
            <a:r>
              <a:rPr lang="en-US" dirty="0" err="1"/>
              <a:t>gebaseerd</a:t>
            </a:r>
            <a:r>
              <a:rPr lang="en-US" dirty="0"/>
              <a:t> op </a:t>
            </a:r>
            <a:r>
              <a:rPr lang="en-US" dirty="0" err="1"/>
              <a:t>onze</a:t>
            </a:r>
            <a:r>
              <a:rPr lang="en-US" dirty="0"/>
              <a:t> thesaurus</a:t>
            </a:r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71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3393"/>
            <a:ext cx="10515600" cy="60956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Voordelen</a:t>
            </a:r>
            <a:r>
              <a:rPr lang="en-US" dirty="0"/>
              <a:t>:</a:t>
            </a:r>
          </a:p>
          <a:p>
            <a:r>
              <a:rPr lang="en-US" dirty="0" err="1"/>
              <a:t>Vrijwilligers</a:t>
            </a:r>
            <a:r>
              <a:rPr lang="en-US" dirty="0"/>
              <a:t>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vrij</a:t>
            </a:r>
            <a:r>
              <a:rPr lang="en-US" dirty="0"/>
              <a:t> laten </a:t>
            </a:r>
            <a:r>
              <a:rPr lang="en-US" dirty="0" err="1"/>
              <a:t>invoeren</a:t>
            </a:r>
            <a:r>
              <a:rPr lang="en-US" dirty="0"/>
              <a:t>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resulteren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enorme</a:t>
            </a:r>
            <a:r>
              <a:rPr lang="en-US" dirty="0"/>
              <a:t> </a:t>
            </a:r>
            <a:r>
              <a:rPr lang="en-US" dirty="0" err="1"/>
              <a:t>hoeveelheid</a:t>
            </a:r>
            <a:r>
              <a:rPr lang="en-US" dirty="0"/>
              <a:t> </a:t>
            </a:r>
            <a:r>
              <a:rPr lang="en-US" dirty="0" err="1"/>
              <a:t>ungestructureerde</a:t>
            </a:r>
            <a:r>
              <a:rPr lang="en-US" dirty="0"/>
              <a:t> data </a:t>
            </a:r>
          </a:p>
          <a:p>
            <a:r>
              <a:rPr lang="en-US" dirty="0"/>
              <a:t>NMVW </a:t>
            </a:r>
            <a:r>
              <a:rPr lang="en-US" dirty="0" err="1"/>
              <a:t>collectie</a:t>
            </a:r>
            <a:r>
              <a:rPr lang="en-US" dirty="0"/>
              <a:t> </a:t>
            </a:r>
            <a:r>
              <a:rPr lang="en-US" dirty="0" err="1"/>
              <a:t>alreeds</a:t>
            </a:r>
            <a:r>
              <a:rPr lang="en-US" dirty="0"/>
              <a:t> </a:t>
            </a:r>
            <a:r>
              <a:rPr lang="en-US" dirty="0" err="1"/>
              <a:t>gelabeld</a:t>
            </a:r>
            <a:r>
              <a:rPr lang="en-US" dirty="0"/>
              <a:t> met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thesaurustermen</a:t>
            </a:r>
            <a:r>
              <a:rPr lang="en-US" dirty="0"/>
              <a:t> (</a:t>
            </a:r>
            <a:r>
              <a:rPr lang="en-US" dirty="0" err="1"/>
              <a:t>uniformiteit</a:t>
            </a:r>
            <a:r>
              <a:rPr lang="en-US" dirty="0"/>
              <a:t>)</a:t>
            </a:r>
          </a:p>
          <a:p>
            <a:r>
              <a:rPr lang="en-US" dirty="0" err="1"/>
              <a:t>Thesaurustermen</a:t>
            </a:r>
            <a:r>
              <a:rPr lang="en-US" dirty="0"/>
              <a:t> </a:t>
            </a:r>
            <a:r>
              <a:rPr lang="en-US" dirty="0" err="1"/>
              <a:t>bevatten</a:t>
            </a:r>
            <a:r>
              <a:rPr lang="en-US" dirty="0"/>
              <a:t> </a:t>
            </a:r>
            <a:r>
              <a:rPr lang="en-US" dirty="0" err="1"/>
              <a:t>koppeling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Nederlandse</a:t>
            </a:r>
            <a:r>
              <a:rPr lang="en-US" dirty="0"/>
              <a:t> Art and Architecture </a:t>
            </a:r>
            <a:r>
              <a:rPr lang="en-US" dirty="0" err="1"/>
              <a:t>Thesuarus</a:t>
            </a:r>
            <a:r>
              <a:rPr lang="en-US" dirty="0"/>
              <a:t> (Linked Data)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Nadelen</a:t>
            </a:r>
            <a:r>
              <a:rPr lang="en-US" dirty="0"/>
              <a:t>:</a:t>
            </a:r>
          </a:p>
          <a:p>
            <a:r>
              <a:rPr lang="en-US" dirty="0" err="1"/>
              <a:t>Werkt</a:t>
            </a:r>
            <a:r>
              <a:rPr lang="en-US" dirty="0"/>
              <a:t> </a:t>
            </a:r>
            <a:r>
              <a:rPr lang="en-US" dirty="0" err="1"/>
              <a:t>mogelijk</a:t>
            </a:r>
            <a:r>
              <a:rPr lang="en-US" dirty="0"/>
              <a:t> </a:t>
            </a:r>
            <a:r>
              <a:rPr lang="en-US" i="1" dirty="0"/>
              <a:t>bias</a:t>
            </a:r>
            <a:r>
              <a:rPr lang="en-US" dirty="0"/>
              <a:t> in de hand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33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640C7A3F-A7B9-A90D-86ED-227BB9F2F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8462CDB-9090-85F9-6C77-896C1E3CB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414336"/>
            <a:ext cx="1083945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14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bouw van het platform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4750"/>
            <a:ext cx="10515600" cy="4766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Uitgevoerd</a:t>
            </a:r>
            <a:r>
              <a:rPr lang="en-US" dirty="0"/>
              <a:t> door </a:t>
            </a:r>
            <a:r>
              <a:rPr lang="en-US" dirty="0" err="1"/>
              <a:t>Zooma</a:t>
            </a:r>
            <a:r>
              <a:rPr lang="en-US" dirty="0"/>
              <a:t> &amp; Daily Creations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De bouw van </a:t>
            </a:r>
            <a:r>
              <a:rPr lang="en-US" dirty="0" err="1"/>
              <a:t>een</a:t>
            </a:r>
            <a:r>
              <a:rPr lang="en-US" dirty="0"/>
              <a:t> ‘’eigen’’ platform </a:t>
            </a:r>
            <a:r>
              <a:rPr lang="en-US" dirty="0" err="1"/>
              <a:t>gaf</a:t>
            </a:r>
            <a:r>
              <a:rPr lang="en-US" dirty="0"/>
              <a:t> </a:t>
            </a:r>
            <a:r>
              <a:rPr lang="en-US" dirty="0" err="1"/>
              <a:t>ons</a:t>
            </a:r>
            <a:r>
              <a:rPr lang="en-US" dirty="0"/>
              <a:t> de </a:t>
            </a:r>
            <a:r>
              <a:rPr lang="en-US" dirty="0" err="1"/>
              <a:t>mogelijkheid</a:t>
            </a:r>
            <a:r>
              <a:rPr lang="en-US" dirty="0"/>
              <a:t> om het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passen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wensen</a:t>
            </a:r>
            <a:r>
              <a:rPr lang="en-US" dirty="0"/>
              <a:t>:</a:t>
            </a:r>
          </a:p>
          <a:p>
            <a:r>
              <a:rPr lang="en-US" dirty="0"/>
              <a:t>IIF viewer</a:t>
            </a:r>
          </a:p>
          <a:p>
            <a:r>
              <a:rPr lang="en-US" dirty="0" err="1"/>
              <a:t>Specifieke</a:t>
            </a:r>
            <a:r>
              <a:rPr lang="en-US" dirty="0"/>
              <a:t> </a:t>
            </a:r>
            <a:r>
              <a:rPr lang="en-US" dirty="0" err="1"/>
              <a:t>annotatietools</a:t>
            </a:r>
            <a:endParaRPr lang="en-US" dirty="0"/>
          </a:p>
          <a:p>
            <a:r>
              <a:rPr lang="en-US" dirty="0"/>
              <a:t>Efficient data </a:t>
            </a:r>
            <a:r>
              <a:rPr lang="en-US" dirty="0" err="1"/>
              <a:t>uitwisselen</a:t>
            </a:r>
            <a:r>
              <a:rPr lang="en-US" dirty="0"/>
              <a:t> (via </a:t>
            </a:r>
            <a:r>
              <a:rPr lang="en-US" i="1" dirty="0"/>
              <a:t>the cloud</a:t>
            </a:r>
            <a:r>
              <a:rPr lang="en-US" dirty="0"/>
              <a:t>)</a:t>
            </a:r>
          </a:p>
          <a:p>
            <a:r>
              <a:rPr lang="en-US" dirty="0" err="1"/>
              <a:t>Deelcollecties</a:t>
            </a:r>
            <a:r>
              <a:rPr lang="en-US" dirty="0"/>
              <a:t> door </a:t>
            </a:r>
            <a:r>
              <a:rPr lang="en-US" dirty="0" err="1"/>
              <a:t>specifieke</a:t>
            </a:r>
            <a:r>
              <a:rPr lang="en-US" dirty="0"/>
              <a:t> </a:t>
            </a:r>
            <a:r>
              <a:rPr lang="en-US" dirty="0" err="1"/>
              <a:t>doelgroepen</a:t>
            </a:r>
            <a:r>
              <a:rPr lang="en-US" dirty="0"/>
              <a:t> laten </a:t>
            </a:r>
            <a:r>
              <a:rPr lang="en-US" dirty="0" err="1"/>
              <a:t>annoteren</a:t>
            </a:r>
            <a:endParaRPr lang="en-US" dirty="0"/>
          </a:p>
          <a:p>
            <a:r>
              <a:rPr lang="en-US" dirty="0" err="1"/>
              <a:t>Duurzaam</a:t>
            </a:r>
            <a:r>
              <a:rPr lang="en-US" dirty="0"/>
              <a:t> </a:t>
            </a:r>
            <a:r>
              <a:rPr lang="en-US" dirty="0" err="1"/>
              <a:t>karakter</a:t>
            </a:r>
            <a:r>
              <a:rPr lang="en-US" dirty="0"/>
              <a:t>/</a:t>
            </a:r>
            <a:r>
              <a:rPr lang="en-US" dirty="0" err="1"/>
              <a:t>beschikbaar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erfgoedveld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13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D401839-E959-F83C-4D64-8302CB85A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5469"/>
            <a:ext cx="12192000" cy="516404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2BB202F-CF88-A3AA-C2E9-E94F56EE7E64}"/>
              </a:ext>
            </a:extLst>
          </p:cNvPr>
          <p:cNvSpPr txBox="1"/>
          <p:nvPr/>
        </p:nvSpPr>
        <p:spPr>
          <a:xfrm>
            <a:off x="247740" y="6369764"/>
            <a:ext cx="4952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Webdesign © Stichting Nationaal Museum van Wereldculturen</a:t>
            </a:r>
          </a:p>
        </p:txBody>
      </p:sp>
    </p:spTree>
    <p:extLst>
      <p:ext uri="{BB962C8B-B14F-4D97-AF65-F5344CB8AC3E}">
        <p14:creationId xmlns:p14="http://schemas.microsoft.com/office/powerpoint/2010/main" val="2712124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5F5E10-1334-7E48-F771-C0B1460EA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2159"/>
            <a:ext cx="12192000" cy="519193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E320120-B5C3-787C-3C8C-3CD8B19ACA28}"/>
              </a:ext>
            </a:extLst>
          </p:cNvPr>
          <p:cNvSpPr txBox="1"/>
          <p:nvPr/>
        </p:nvSpPr>
        <p:spPr>
          <a:xfrm>
            <a:off x="247740" y="6369764"/>
            <a:ext cx="4952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Webdesign © Stichting Nationaal Museum van Wereldculturen</a:t>
            </a:r>
          </a:p>
        </p:txBody>
      </p:sp>
    </p:spTree>
    <p:extLst>
      <p:ext uri="{BB962C8B-B14F-4D97-AF65-F5344CB8AC3E}">
        <p14:creationId xmlns:p14="http://schemas.microsoft.com/office/powerpoint/2010/main" val="670144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Inhoud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652" y="1474750"/>
            <a:ext cx="5383696" cy="4351338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musea</a:t>
            </a:r>
            <a:endParaRPr lang="en-US" dirty="0"/>
          </a:p>
          <a:p>
            <a:r>
              <a:rPr lang="en-US" dirty="0" err="1"/>
              <a:t>Aanleiding</a:t>
            </a:r>
            <a:endParaRPr lang="en-US" dirty="0"/>
          </a:p>
          <a:p>
            <a:r>
              <a:rPr lang="en-US" dirty="0" err="1"/>
              <a:t>Doelstelling</a:t>
            </a:r>
            <a:endParaRPr lang="en-US" dirty="0"/>
          </a:p>
          <a:p>
            <a:r>
              <a:rPr lang="en-US" dirty="0" err="1"/>
              <a:t>Samenwerkingspartners</a:t>
            </a:r>
            <a:endParaRPr lang="en-US" dirty="0"/>
          </a:p>
          <a:p>
            <a:r>
              <a:rPr lang="en-US" dirty="0" err="1"/>
              <a:t>Voorbereiding</a:t>
            </a:r>
            <a:endParaRPr lang="en-US" dirty="0"/>
          </a:p>
          <a:p>
            <a:r>
              <a:rPr lang="en-US" dirty="0"/>
              <a:t>De bouw van </a:t>
            </a:r>
            <a:r>
              <a:rPr lang="en-US" dirty="0" err="1"/>
              <a:t>een</a:t>
            </a:r>
            <a:r>
              <a:rPr lang="en-US" dirty="0"/>
              <a:t> platform</a:t>
            </a:r>
          </a:p>
          <a:p>
            <a:r>
              <a:rPr lang="en-US" dirty="0"/>
              <a:t>Planning &amp; </a:t>
            </a:r>
            <a:r>
              <a:rPr lang="en-US" dirty="0" err="1"/>
              <a:t>Toekomst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08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28E6D3E-2C0F-C6EC-DE53-49EF6E6A8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5072"/>
            <a:ext cx="12192000" cy="527117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27E654C-B8F9-B36B-3CC7-507E2D3D5C49}"/>
              </a:ext>
            </a:extLst>
          </p:cNvPr>
          <p:cNvSpPr txBox="1"/>
          <p:nvPr/>
        </p:nvSpPr>
        <p:spPr>
          <a:xfrm>
            <a:off x="247740" y="6369764"/>
            <a:ext cx="4952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Webdesign © Stichting Nationaal Museum van Wereldculturen</a:t>
            </a:r>
          </a:p>
        </p:txBody>
      </p:sp>
    </p:spTree>
    <p:extLst>
      <p:ext uri="{BB962C8B-B14F-4D97-AF65-F5344CB8AC3E}">
        <p14:creationId xmlns:p14="http://schemas.microsoft.com/office/powerpoint/2010/main" val="3901046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B02596E-1EA9-084B-1A47-3C059D90B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6071"/>
            <a:ext cx="12192000" cy="5114223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3DCAF67B-24EE-BFAF-ED04-A1AE20AF6A89}"/>
              </a:ext>
            </a:extLst>
          </p:cNvPr>
          <p:cNvSpPr/>
          <p:nvPr/>
        </p:nvSpPr>
        <p:spPr>
          <a:xfrm>
            <a:off x="10164726" y="2700670"/>
            <a:ext cx="1903227" cy="1403497"/>
          </a:xfrm>
          <a:prstGeom prst="ellipse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F6A8456-393C-04C9-251F-DD37164AEBC1}"/>
              </a:ext>
            </a:extLst>
          </p:cNvPr>
          <p:cNvSpPr txBox="1"/>
          <p:nvPr/>
        </p:nvSpPr>
        <p:spPr>
          <a:xfrm>
            <a:off x="247740" y="6369764"/>
            <a:ext cx="4952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Webdesign © Stichting Nationaal Museum van Wereldculturen</a:t>
            </a:r>
          </a:p>
        </p:txBody>
      </p:sp>
    </p:spTree>
    <p:extLst>
      <p:ext uri="{BB962C8B-B14F-4D97-AF65-F5344CB8AC3E}">
        <p14:creationId xmlns:p14="http://schemas.microsoft.com/office/powerpoint/2010/main" val="2458583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41BC988-5D19-3446-1639-AC1C48AD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820"/>
            <a:ext cx="12192000" cy="513313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65ABC5F-CEF0-4CF0-A16D-26216E7979F0}"/>
              </a:ext>
            </a:extLst>
          </p:cNvPr>
          <p:cNvSpPr txBox="1"/>
          <p:nvPr/>
        </p:nvSpPr>
        <p:spPr>
          <a:xfrm>
            <a:off x="247740" y="6369764"/>
            <a:ext cx="4952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Webdesign © Stichting Nationaal Museum van Wereldculturen</a:t>
            </a:r>
          </a:p>
        </p:txBody>
      </p:sp>
    </p:spTree>
    <p:extLst>
      <p:ext uri="{BB962C8B-B14F-4D97-AF65-F5344CB8AC3E}">
        <p14:creationId xmlns:p14="http://schemas.microsoft.com/office/powerpoint/2010/main" val="885746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9E0C142-71F4-A6B4-D191-95EE46273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7239"/>
            <a:ext cx="12192000" cy="513617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45C14CA-5AD2-8124-42C8-B122A1FCE5EF}"/>
              </a:ext>
            </a:extLst>
          </p:cNvPr>
          <p:cNvSpPr txBox="1"/>
          <p:nvPr/>
        </p:nvSpPr>
        <p:spPr>
          <a:xfrm>
            <a:off x="247740" y="6369764"/>
            <a:ext cx="4952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Webdesign © Stichting Nationaal Museum van Wereldculturen</a:t>
            </a:r>
          </a:p>
        </p:txBody>
      </p:sp>
    </p:spTree>
    <p:extLst>
      <p:ext uri="{BB962C8B-B14F-4D97-AF65-F5344CB8AC3E}">
        <p14:creationId xmlns:p14="http://schemas.microsoft.com/office/powerpoint/2010/main" val="2329807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Annotatieproces</a:t>
            </a:r>
            <a:r>
              <a:rPr lang="en-US" dirty="0"/>
              <a:t> </a:t>
            </a:r>
            <a:r>
              <a:rPr lang="en-US" dirty="0" err="1"/>
              <a:t>Sceneherkenning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0821"/>
            <a:ext cx="2957623" cy="15683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i="1" dirty="0"/>
              <a:t>Crowd</a:t>
            </a:r>
            <a:r>
              <a:rPr lang="en-US" sz="3000" dirty="0"/>
              <a:t> </a:t>
            </a:r>
            <a:r>
              <a:rPr lang="en-US" sz="3000" dirty="0" err="1"/>
              <a:t>annoteert</a:t>
            </a:r>
            <a:r>
              <a:rPr lang="en-US" sz="3000" dirty="0"/>
              <a:t> op platform </a:t>
            </a:r>
          </a:p>
          <a:p>
            <a:pPr marL="0" indent="0">
              <a:buNone/>
            </a:pPr>
            <a:r>
              <a:rPr lang="en-US" sz="3000" dirty="0"/>
              <a:t>(</a:t>
            </a:r>
            <a:r>
              <a:rPr lang="en-US" sz="3000" dirty="0" err="1"/>
              <a:t>d.m.v.</a:t>
            </a:r>
            <a:r>
              <a:rPr lang="en-US" sz="3000" dirty="0"/>
              <a:t> </a:t>
            </a:r>
            <a:r>
              <a:rPr lang="en-US" sz="3000" dirty="0" err="1"/>
              <a:t>keuzelijst</a:t>
            </a:r>
            <a:r>
              <a:rPr lang="en-US" sz="3000" dirty="0"/>
              <a:t> scenes)</a:t>
            </a:r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AE3C65F6-FF32-61A2-2FD5-90239DD5FB20}"/>
              </a:ext>
            </a:extLst>
          </p:cNvPr>
          <p:cNvSpPr txBox="1">
            <a:spLocks/>
          </p:cNvSpPr>
          <p:nvPr/>
        </p:nvSpPr>
        <p:spPr>
          <a:xfrm>
            <a:off x="5134005" y="2030821"/>
            <a:ext cx="2957623" cy="1201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gevoed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AI model</a:t>
            </a:r>
          </a:p>
          <a:p>
            <a:endParaRPr lang="en-US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E854B1A-7432-9EF5-3753-373A5E5D9CFD}"/>
              </a:ext>
            </a:extLst>
          </p:cNvPr>
          <p:cNvSpPr txBox="1">
            <a:spLocks/>
          </p:cNvSpPr>
          <p:nvPr/>
        </p:nvSpPr>
        <p:spPr>
          <a:xfrm>
            <a:off x="9039699" y="2030821"/>
            <a:ext cx="2957623" cy="1201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AI </a:t>
            </a:r>
            <a:r>
              <a:rPr lang="en-US" dirty="0" err="1"/>
              <a:t>annoteert</a:t>
            </a:r>
            <a:r>
              <a:rPr lang="en-US" dirty="0"/>
              <a:t>  </a:t>
            </a:r>
          </a:p>
          <a:p>
            <a:endParaRPr lang="en-US" dirty="0"/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A5D823E1-4249-49A7-507D-4C2C048620F9}"/>
              </a:ext>
            </a:extLst>
          </p:cNvPr>
          <p:cNvCxnSpPr/>
          <p:nvPr/>
        </p:nvCxnSpPr>
        <p:spPr>
          <a:xfrm>
            <a:off x="4040372" y="2434856"/>
            <a:ext cx="669851" cy="0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A1527C46-F8CF-C196-0849-C5E3494CE306}"/>
              </a:ext>
            </a:extLst>
          </p:cNvPr>
          <p:cNvCxnSpPr/>
          <p:nvPr/>
        </p:nvCxnSpPr>
        <p:spPr>
          <a:xfrm>
            <a:off x="8091628" y="2363973"/>
            <a:ext cx="669851" cy="0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Boog 21">
            <a:extLst>
              <a:ext uri="{FF2B5EF4-FFF2-40B4-BE49-F238E27FC236}">
                <a16:creationId xmlns:a16="http://schemas.microsoft.com/office/drawing/2014/main" id="{7F5A3385-2066-9953-A90C-23A71D322266}"/>
              </a:ext>
            </a:extLst>
          </p:cNvPr>
          <p:cNvSpPr/>
          <p:nvPr/>
        </p:nvSpPr>
        <p:spPr>
          <a:xfrm rot="1510951">
            <a:off x="8521315" y="2945216"/>
            <a:ext cx="1880787" cy="1779124"/>
          </a:xfrm>
          <a:prstGeom prst="arc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Boog 23">
            <a:extLst>
              <a:ext uri="{FF2B5EF4-FFF2-40B4-BE49-F238E27FC236}">
                <a16:creationId xmlns:a16="http://schemas.microsoft.com/office/drawing/2014/main" id="{2AC04482-94E1-F9BF-5A5A-D3AA1A0CD5FA}"/>
              </a:ext>
            </a:extLst>
          </p:cNvPr>
          <p:cNvSpPr/>
          <p:nvPr/>
        </p:nvSpPr>
        <p:spPr>
          <a:xfrm rot="11573743">
            <a:off x="6875447" y="2682872"/>
            <a:ext cx="1880787" cy="1779124"/>
          </a:xfrm>
          <a:prstGeom prst="arc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81C12715-0F3D-F8E4-D00B-7DA6F09146F9}"/>
              </a:ext>
            </a:extLst>
          </p:cNvPr>
          <p:cNvSpPr txBox="1">
            <a:spLocks/>
          </p:cNvSpPr>
          <p:nvPr/>
        </p:nvSpPr>
        <p:spPr>
          <a:xfrm>
            <a:off x="7953153" y="4376232"/>
            <a:ext cx="3313933" cy="1354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 dirty="0"/>
              <a:t>Crowd</a:t>
            </a:r>
            <a:r>
              <a:rPr lang="en-US" dirty="0"/>
              <a:t> </a:t>
            </a:r>
            <a:r>
              <a:rPr lang="en-US" dirty="0" err="1"/>
              <a:t>controleert</a:t>
            </a:r>
            <a:r>
              <a:rPr lang="en-US" dirty="0"/>
              <a:t>/ </a:t>
            </a:r>
            <a:r>
              <a:rPr lang="en-US" dirty="0" err="1"/>
              <a:t>verbetert</a:t>
            </a:r>
            <a:r>
              <a:rPr lang="en-US" dirty="0"/>
              <a:t> op platform 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368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Annotatieproces</a:t>
            </a:r>
            <a:r>
              <a:rPr lang="en-US" dirty="0"/>
              <a:t> </a:t>
            </a:r>
            <a:r>
              <a:rPr lang="en-US" dirty="0" err="1"/>
              <a:t>Objectherkenning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0820"/>
            <a:ext cx="2957623" cy="2796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Crowd</a:t>
            </a:r>
            <a:r>
              <a:rPr lang="en-US" dirty="0"/>
              <a:t> </a:t>
            </a:r>
            <a:r>
              <a:rPr lang="en-US" dirty="0" err="1"/>
              <a:t>annoteert</a:t>
            </a:r>
            <a:r>
              <a:rPr lang="en-US" dirty="0"/>
              <a:t> op platform </a:t>
            </a:r>
          </a:p>
          <a:p>
            <a:pPr marL="0" indent="0">
              <a:buNone/>
            </a:pPr>
            <a:r>
              <a:rPr lang="en-US" dirty="0"/>
              <a:t>(bounding box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alreeds</a:t>
            </a:r>
            <a:r>
              <a:rPr lang="en-US" dirty="0"/>
              <a:t> </a:t>
            </a:r>
            <a:r>
              <a:rPr lang="en-US" dirty="0" err="1"/>
              <a:t>bestaande</a:t>
            </a:r>
            <a:r>
              <a:rPr lang="en-US" dirty="0"/>
              <a:t> labels in de </a:t>
            </a:r>
            <a:r>
              <a:rPr lang="en-US" dirty="0" err="1"/>
              <a:t>collectie</a:t>
            </a:r>
            <a:r>
              <a:rPr lang="en-US" dirty="0"/>
              <a:t>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AE3C65F6-FF32-61A2-2FD5-90239DD5FB20}"/>
              </a:ext>
            </a:extLst>
          </p:cNvPr>
          <p:cNvSpPr txBox="1">
            <a:spLocks/>
          </p:cNvSpPr>
          <p:nvPr/>
        </p:nvSpPr>
        <p:spPr>
          <a:xfrm>
            <a:off x="5134005" y="2030821"/>
            <a:ext cx="2957623" cy="1201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gevoed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AI model</a:t>
            </a:r>
          </a:p>
          <a:p>
            <a:endParaRPr lang="en-US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E854B1A-7432-9EF5-3753-373A5E5D9CFD}"/>
              </a:ext>
            </a:extLst>
          </p:cNvPr>
          <p:cNvSpPr txBox="1">
            <a:spLocks/>
          </p:cNvSpPr>
          <p:nvPr/>
        </p:nvSpPr>
        <p:spPr>
          <a:xfrm>
            <a:off x="9039699" y="2030821"/>
            <a:ext cx="2957623" cy="1201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AI </a:t>
            </a:r>
            <a:r>
              <a:rPr lang="en-US" dirty="0" err="1"/>
              <a:t>annoteert</a:t>
            </a:r>
            <a:r>
              <a:rPr lang="en-US" dirty="0"/>
              <a:t>  </a:t>
            </a:r>
          </a:p>
          <a:p>
            <a:endParaRPr lang="en-US" dirty="0"/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A5D823E1-4249-49A7-507D-4C2C048620F9}"/>
              </a:ext>
            </a:extLst>
          </p:cNvPr>
          <p:cNvCxnSpPr/>
          <p:nvPr/>
        </p:nvCxnSpPr>
        <p:spPr>
          <a:xfrm>
            <a:off x="4040372" y="2434856"/>
            <a:ext cx="669851" cy="0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A1527C46-F8CF-C196-0849-C5E3494CE306}"/>
              </a:ext>
            </a:extLst>
          </p:cNvPr>
          <p:cNvCxnSpPr/>
          <p:nvPr/>
        </p:nvCxnSpPr>
        <p:spPr>
          <a:xfrm>
            <a:off x="8091628" y="2363973"/>
            <a:ext cx="669851" cy="0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Boog 21">
            <a:extLst>
              <a:ext uri="{FF2B5EF4-FFF2-40B4-BE49-F238E27FC236}">
                <a16:creationId xmlns:a16="http://schemas.microsoft.com/office/drawing/2014/main" id="{7F5A3385-2066-9953-A90C-23A71D322266}"/>
              </a:ext>
            </a:extLst>
          </p:cNvPr>
          <p:cNvSpPr/>
          <p:nvPr/>
        </p:nvSpPr>
        <p:spPr>
          <a:xfrm rot="1510951">
            <a:off x="8521315" y="2945216"/>
            <a:ext cx="1880787" cy="1779124"/>
          </a:xfrm>
          <a:prstGeom prst="arc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E9DB0A8F-25C9-A94F-B14B-20D67A5FD987}"/>
              </a:ext>
            </a:extLst>
          </p:cNvPr>
          <p:cNvSpPr txBox="1">
            <a:spLocks/>
          </p:cNvSpPr>
          <p:nvPr/>
        </p:nvSpPr>
        <p:spPr>
          <a:xfrm>
            <a:off x="7953153" y="4376232"/>
            <a:ext cx="3313933" cy="1354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 dirty="0"/>
              <a:t>Crowd</a:t>
            </a:r>
            <a:r>
              <a:rPr lang="en-US" dirty="0"/>
              <a:t> </a:t>
            </a:r>
            <a:r>
              <a:rPr lang="en-US" dirty="0" err="1"/>
              <a:t>controleert</a:t>
            </a:r>
            <a:r>
              <a:rPr lang="en-US" dirty="0"/>
              <a:t>/ </a:t>
            </a:r>
            <a:r>
              <a:rPr lang="en-US" dirty="0" err="1"/>
              <a:t>verbetert</a:t>
            </a:r>
            <a:r>
              <a:rPr lang="en-US" dirty="0"/>
              <a:t> op platform </a:t>
            </a:r>
            <a:endParaRPr lang="en-US" i="1" dirty="0"/>
          </a:p>
          <a:p>
            <a:endParaRPr lang="en-US" dirty="0"/>
          </a:p>
        </p:txBody>
      </p:sp>
      <p:sp>
        <p:nvSpPr>
          <p:cNvPr id="24" name="Boog 23">
            <a:extLst>
              <a:ext uri="{FF2B5EF4-FFF2-40B4-BE49-F238E27FC236}">
                <a16:creationId xmlns:a16="http://schemas.microsoft.com/office/drawing/2014/main" id="{2AC04482-94E1-F9BF-5A5A-D3AA1A0CD5FA}"/>
              </a:ext>
            </a:extLst>
          </p:cNvPr>
          <p:cNvSpPr/>
          <p:nvPr/>
        </p:nvSpPr>
        <p:spPr>
          <a:xfrm rot="11573743">
            <a:off x="6875447" y="2682872"/>
            <a:ext cx="1880787" cy="1779124"/>
          </a:xfrm>
          <a:prstGeom prst="arc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1029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BDA43A5C-4B5C-6B86-ED5E-FA154242F7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957994"/>
              </p:ext>
            </p:extLst>
          </p:nvPr>
        </p:nvGraphicFramePr>
        <p:xfrm>
          <a:off x="838200" y="1424874"/>
          <a:ext cx="10878879" cy="4385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549607">
                  <a:extLst>
                    <a:ext uri="{9D8B030D-6E8A-4147-A177-3AD203B41FA5}">
                      <a16:colId xmlns:a16="http://schemas.microsoft.com/office/drawing/2014/main" val="3790273000"/>
                    </a:ext>
                  </a:extLst>
                </a:gridCol>
                <a:gridCol w="4587151">
                  <a:extLst>
                    <a:ext uri="{9D8B030D-6E8A-4147-A177-3AD203B41FA5}">
                      <a16:colId xmlns:a16="http://schemas.microsoft.com/office/drawing/2014/main" val="2917957413"/>
                    </a:ext>
                  </a:extLst>
                </a:gridCol>
                <a:gridCol w="4742121">
                  <a:extLst>
                    <a:ext uri="{9D8B030D-6E8A-4147-A177-3AD203B41FA5}">
                      <a16:colId xmlns:a16="http://schemas.microsoft.com/office/drawing/2014/main" val="2595269723"/>
                    </a:ext>
                  </a:extLst>
                </a:gridCol>
              </a:tblGrid>
              <a:tr h="493072">
                <a:tc>
                  <a:txBody>
                    <a:bodyPr/>
                    <a:lstStyle/>
                    <a:p>
                      <a:r>
                        <a:rPr lang="nl-NL" dirty="0"/>
                        <a:t>2021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nl-NL" dirty="0"/>
                        <a:t>Projectplan en voorbereiding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452325"/>
                  </a:ext>
                </a:extLst>
              </a:tr>
              <a:tr h="493072">
                <a:tc>
                  <a:txBody>
                    <a:bodyPr/>
                    <a:lstStyle/>
                    <a:p>
                      <a:r>
                        <a:rPr lang="nl-NL" dirty="0"/>
                        <a:t>Jan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Start bouw platform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nl-NL" dirty="0"/>
                        <a:t>AI conceptuele fase:</a:t>
                      </a:r>
                    </a:p>
                    <a:p>
                      <a:r>
                        <a:rPr lang="nl-NL" dirty="0"/>
                        <a:t>- Software bepalen en testen</a:t>
                      </a:r>
                    </a:p>
                    <a:p>
                      <a:r>
                        <a:rPr lang="nl-NL" dirty="0"/>
                        <a:t>- Terminologie labels bepalen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061193"/>
                  </a:ext>
                </a:extLst>
              </a:tr>
              <a:tr h="493072">
                <a:tc>
                  <a:txBody>
                    <a:bodyPr/>
                    <a:lstStyle/>
                    <a:p>
                      <a:r>
                        <a:rPr lang="nl-NL" dirty="0"/>
                        <a:t>Maart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Prototype platform</a:t>
                      </a:r>
                    </a:p>
                    <a:p>
                      <a:r>
                        <a:rPr lang="nl-NL" dirty="0"/>
                        <a:t>+ Gebruikerstest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644052"/>
                  </a:ext>
                </a:extLst>
              </a:tr>
              <a:tr h="493072">
                <a:tc>
                  <a:txBody>
                    <a:bodyPr/>
                    <a:lstStyle/>
                    <a:p>
                      <a:r>
                        <a:rPr lang="nl-NL" dirty="0"/>
                        <a:t>Mei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Minimal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Viable</a:t>
                      </a:r>
                      <a:r>
                        <a:rPr lang="nl-NL" dirty="0"/>
                        <a:t> Product platform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221903"/>
                  </a:ext>
                </a:extLst>
              </a:tr>
              <a:tr h="493072">
                <a:tc>
                  <a:txBody>
                    <a:bodyPr/>
                    <a:lstStyle/>
                    <a:p>
                      <a:r>
                        <a:rPr lang="nl-NL" dirty="0"/>
                        <a:t>Jun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Testen MVP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nl-NL" dirty="0"/>
                        <a:t>AI toepassen en verbeteren modellen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30334"/>
                  </a:ext>
                </a:extLst>
              </a:tr>
              <a:tr h="493072">
                <a:tc>
                  <a:txBody>
                    <a:bodyPr/>
                    <a:lstStyle/>
                    <a:p>
                      <a:r>
                        <a:rPr lang="nl-NL" dirty="0"/>
                        <a:t>Sept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Ontwikkelen eindproduct platform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477639"/>
                  </a:ext>
                </a:extLst>
              </a:tr>
              <a:tr h="493072">
                <a:tc>
                  <a:txBody>
                    <a:bodyPr/>
                    <a:lstStyle/>
                    <a:p>
                      <a:r>
                        <a:rPr lang="nl-NL" dirty="0"/>
                        <a:t>Nov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Livegang platform </a:t>
                      </a:r>
                    </a:p>
                    <a:p>
                      <a:r>
                        <a:rPr lang="nl-NL" dirty="0"/>
                        <a:t>+ Start annoteren vrijwilligers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456728"/>
                  </a:ext>
                </a:extLst>
              </a:tr>
              <a:tr h="493072">
                <a:tc>
                  <a:txBody>
                    <a:bodyPr/>
                    <a:lstStyle/>
                    <a:p>
                      <a:r>
                        <a:rPr lang="nl-NL" dirty="0" err="1"/>
                        <a:t>Febr</a:t>
                      </a:r>
                      <a:r>
                        <a:rPr lang="nl-NL"/>
                        <a:t> 2023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Einde annotatie vrijwilligers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Toepassen van ‘’slimme’’ AI modellen op de collectie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109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316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Toekomst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r>
              <a:rPr lang="en-US" dirty="0"/>
              <a:t>AI </a:t>
            </a:r>
            <a:r>
              <a:rPr lang="en-US" dirty="0" err="1"/>
              <a:t>modellen</a:t>
            </a:r>
            <a:r>
              <a:rPr lang="en-US" dirty="0"/>
              <a:t> open source </a:t>
            </a:r>
            <a:r>
              <a:rPr lang="en-US" dirty="0" err="1"/>
              <a:t>beschikbaar</a:t>
            </a:r>
            <a:endParaRPr lang="en-US" dirty="0"/>
          </a:p>
          <a:p>
            <a:r>
              <a:rPr lang="en-US" dirty="0" err="1"/>
              <a:t>Projecten</a:t>
            </a:r>
            <a:r>
              <a:rPr lang="en-US" dirty="0"/>
              <a:t> op platform </a:t>
            </a:r>
            <a:r>
              <a:rPr lang="en-US" dirty="0" err="1"/>
              <a:t>uitbreiden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8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buiten, oud, wit&#10;&#10;Automatisch gegenereerde beschrijving">
            <a:extLst>
              <a:ext uri="{FF2B5EF4-FFF2-40B4-BE49-F238E27FC236}">
                <a16:creationId xmlns:a16="http://schemas.microsoft.com/office/drawing/2014/main" id="{A1067A6D-A87C-D3DC-9B58-40D43BD88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9539" y="1126777"/>
            <a:ext cx="10952921" cy="2035054"/>
          </a:xfrm>
        </p:spPr>
        <p:txBody>
          <a:bodyPr>
            <a:normAutofit/>
          </a:bodyPr>
          <a:lstStyle/>
          <a:p>
            <a:r>
              <a:rPr lang="nl-NL" sz="7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 The Picture</a:t>
            </a:r>
            <a:br>
              <a:rPr lang="nl-N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728521" y="3739409"/>
            <a:ext cx="6734956" cy="1098395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 marjolijn.vanbeelen@wereldculturen.nl</a:t>
            </a:r>
          </a:p>
        </p:txBody>
      </p:sp>
    </p:spTree>
    <p:extLst>
      <p:ext uri="{BB962C8B-B14F-4D97-AF65-F5344CB8AC3E}">
        <p14:creationId xmlns:p14="http://schemas.microsoft.com/office/powerpoint/2010/main" val="4232197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46653" y="3003562"/>
            <a:ext cx="7442189" cy="622300"/>
          </a:xfrm>
        </p:spPr>
        <p:txBody>
          <a:bodyPr/>
          <a:lstStyle/>
          <a:p>
            <a:r>
              <a:rPr lang="nl-NL" dirty="0"/>
              <a:t>Stichting Nationaal Museum van Wereldculturen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0693A83-68A0-415A-ABB8-32B0ED8EB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" y="476443"/>
            <a:ext cx="12170544" cy="1535416"/>
          </a:xfrm>
          <a:prstGeom prst="rect">
            <a:avLst/>
          </a:prstGeom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64424473-6626-D635-4A5A-C1CC097D66BA}"/>
              </a:ext>
            </a:extLst>
          </p:cNvPr>
          <p:cNvSpPr txBox="1">
            <a:spLocks/>
          </p:cNvSpPr>
          <p:nvPr/>
        </p:nvSpPr>
        <p:spPr>
          <a:xfrm>
            <a:off x="4977972" y="3580309"/>
            <a:ext cx="7442189" cy="62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Stichting Wereldmuseum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AA2AE7E4-F6D4-D048-F6B4-A97A941CCA0D}"/>
              </a:ext>
            </a:extLst>
          </p:cNvPr>
          <p:cNvSpPr txBox="1">
            <a:spLocks/>
          </p:cNvSpPr>
          <p:nvPr/>
        </p:nvSpPr>
        <p:spPr>
          <a:xfrm>
            <a:off x="1695818" y="4946829"/>
            <a:ext cx="8779404" cy="622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000" dirty="0"/>
              <a:t>Eén gezamenlijke collectiedatabase</a:t>
            </a:r>
          </a:p>
        </p:txBody>
      </p:sp>
      <p:sp>
        <p:nvSpPr>
          <p:cNvPr id="6" name="Rechteraccolade 5">
            <a:extLst>
              <a:ext uri="{FF2B5EF4-FFF2-40B4-BE49-F238E27FC236}">
                <a16:creationId xmlns:a16="http://schemas.microsoft.com/office/drawing/2014/main" id="{E2FC9E52-3D81-5D7E-74D9-DC877B8F7791}"/>
              </a:ext>
            </a:extLst>
          </p:cNvPr>
          <p:cNvSpPr/>
          <p:nvPr/>
        </p:nvSpPr>
        <p:spPr>
          <a:xfrm rot="5400000">
            <a:off x="3537354" y="340584"/>
            <a:ext cx="675861" cy="4316491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2FFBBFE8-E8E5-92D5-25FF-4D9DC87EC2D0}"/>
              </a:ext>
            </a:extLst>
          </p:cNvPr>
          <p:cNvSpPr/>
          <p:nvPr/>
        </p:nvSpPr>
        <p:spPr>
          <a:xfrm>
            <a:off x="10434320" y="2260779"/>
            <a:ext cx="407912" cy="1117600"/>
          </a:xfrm>
          <a:custGeom>
            <a:avLst/>
            <a:gdLst>
              <a:gd name="connsiteX0" fmla="*/ 111760 w 407912"/>
              <a:gd name="connsiteY0" fmla="*/ 0 h 1117600"/>
              <a:gd name="connsiteX1" fmla="*/ 406400 w 407912"/>
              <a:gd name="connsiteY1" fmla="*/ 599440 h 1117600"/>
              <a:gd name="connsiteX2" fmla="*/ 0 w 407912"/>
              <a:gd name="connsiteY2" fmla="*/ 11176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912" h="1117600">
                <a:moveTo>
                  <a:pt x="111760" y="0"/>
                </a:moveTo>
                <a:cubicBezTo>
                  <a:pt x="268393" y="206586"/>
                  <a:pt x="425027" y="413173"/>
                  <a:pt x="406400" y="599440"/>
                </a:cubicBezTo>
                <a:cubicBezTo>
                  <a:pt x="387773" y="785707"/>
                  <a:pt x="262467" y="855133"/>
                  <a:pt x="0" y="1117600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9532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Aanleiding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415257" cy="42494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3000" dirty="0"/>
              <a:t>Circa 230.000 records fotografisch materiaal uit Indonesië </a:t>
            </a:r>
            <a:br>
              <a:rPr lang="nl-NL" sz="3000" dirty="0"/>
            </a:br>
            <a:r>
              <a:rPr lang="nl-NL" sz="3000" dirty="0"/>
              <a:t>(dan wel voormalig Nederlands-Indië)</a:t>
            </a:r>
          </a:p>
          <a:p>
            <a:pPr marL="0" indent="0">
              <a:buNone/>
            </a:pPr>
            <a:endParaRPr lang="nl-NL" sz="3000" dirty="0"/>
          </a:p>
          <a:p>
            <a:pPr marL="0" indent="0">
              <a:buNone/>
            </a:pPr>
            <a:r>
              <a:rPr lang="nl-NL" sz="3000" dirty="0"/>
              <a:t>Groot deel van de collectie matig gedocumenteerd, waarvan: </a:t>
            </a:r>
          </a:p>
          <a:p>
            <a:r>
              <a:rPr lang="nl-NL" sz="3000" dirty="0"/>
              <a:t>Circa 10.000 records zonder afbeelding</a:t>
            </a:r>
          </a:p>
          <a:p>
            <a:r>
              <a:rPr lang="nl-NL" sz="3000" dirty="0"/>
              <a:t>Circa 80.000 records zonder titel</a:t>
            </a:r>
          </a:p>
          <a:p>
            <a:endParaRPr lang="nl-NL" sz="3000" dirty="0"/>
          </a:p>
          <a:p>
            <a:pPr marL="0" indent="0">
              <a:buNone/>
            </a:pPr>
            <a:r>
              <a:rPr lang="nl-NL" sz="3000" dirty="0"/>
              <a:t>Doel: </a:t>
            </a:r>
            <a:r>
              <a:rPr lang="en-US" sz="3000" dirty="0"/>
              <a:t>de </a:t>
            </a:r>
            <a:r>
              <a:rPr lang="en-US" sz="3000" dirty="0" err="1"/>
              <a:t>fotocollectie</a:t>
            </a:r>
            <a:r>
              <a:rPr lang="en-US" sz="3000" dirty="0"/>
              <a:t> </a:t>
            </a:r>
            <a:r>
              <a:rPr lang="en-US" sz="3000" dirty="0" err="1"/>
              <a:t>Indonesië</a:t>
            </a:r>
            <a:r>
              <a:rPr lang="en-US" sz="3000" dirty="0"/>
              <a:t> </a:t>
            </a:r>
            <a:r>
              <a:rPr lang="en-US" sz="3000" dirty="0" err="1"/>
              <a:t>voorzien</a:t>
            </a:r>
            <a:r>
              <a:rPr lang="en-US" sz="3000" dirty="0"/>
              <a:t> van (</a:t>
            </a:r>
            <a:r>
              <a:rPr lang="en-US" sz="3000" dirty="0" err="1"/>
              <a:t>betere</a:t>
            </a:r>
            <a:r>
              <a:rPr lang="en-US" sz="3000" dirty="0"/>
              <a:t>) metadata, </a:t>
            </a:r>
            <a:br>
              <a:rPr lang="en-US" sz="3000" dirty="0"/>
            </a:br>
            <a:r>
              <a:rPr lang="en-US" sz="3000" dirty="0" err="1"/>
              <a:t>zodat</a:t>
            </a:r>
            <a:r>
              <a:rPr lang="en-US" sz="3000" dirty="0"/>
              <a:t> </a:t>
            </a:r>
            <a:r>
              <a:rPr lang="en-US" sz="3000" dirty="0" err="1"/>
              <a:t>deze</a:t>
            </a:r>
            <a:r>
              <a:rPr lang="en-US" sz="3000" dirty="0"/>
              <a:t> </a:t>
            </a:r>
            <a:r>
              <a:rPr lang="en-US" sz="3000" dirty="0" err="1"/>
              <a:t>collectie</a:t>
            </a:r>
            <a:r>
              <a:rPr lang="en-US" sz="3000" dirty="0"/>
              <a:t> </a:t>
            </a:r>
            <a:r>
              <a:rPr lang="en-US" sz="3000" dirty="0" err="1"/>
              <a:t>beter</a:t>
            </a:r>
            <a:r>
              <a:rPr lang="en-US" sz="3000" dirty="0"/>
              <a:t> </a:t>
            </a:r>
            <a:r>
              <a:rPr lang="en-US" sz="3000" i="1" dirty="0" err="1"/>
              <a:t>vindbaar</a:t>
            </a:r>
            <a:r>
              <a:rPr lang="en-US" sz="3000" dirty="0"/>
              <a:t> </a:t>
            </a:r>
            <a:r>
              <a:rPr lang="en-US" sz="3000" dirty="0" err="1"/>
              <a:t>en</a:t>
            </a:r>
            <a:r>
              <a:rPr lang="en-US" sz="3000" dirty="0"/>
              <a:t> </a:t>
            </a:r>
            <a:r>
              <a:rPr lang="en-US" sz="3000" i="1" dirty="0" err="1"/>
              <a:t>bruikbaar</a:t>
            </a:r>
            <a:r>
              <a:rPr lang="en-US" sz="3000" dirty="0"/>
              <a:t> </a:t>
            </a:r>
            <a:r>
              <a:rPr lang="en-US" sz="3000" dirty="0" err="1"/>
              <a:t>wordt</a:t>
            </a:r>
            <a:r>
              <a:rPr lang="en-US" sz="3000" dirty="0"/>
              <a:t>.</a:t>
            </a:r>
            <a:endParaRPr lang="en-US" sz="3000" i="1" dirty="0"/>
          </a:p>
          <a:p>
            <a:pPr marL="0" indent="0">
              <a:buNone/>
            </a:pPr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40160"/>
            <a:ext cx="5809912" cy="7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16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Afbeelding 7" descr="Afbeelding met boom, buiten, oud&#10;&#10;Automatisch gegenereerde beschrijving">
            <a:extLst>
              <a:ext uri="{FF2B5EF4-FFF2-40B4-BE49-F238E27FC236}">
                <a16:creationId xmlns:a16="http://schemas.microsoft.com/office/drawing/2014/main" id="{9196FEBD-777E-1F63-1AF4-CE1C10D03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878" y="-365040"/>
            <a:ext cx="4229415" cy="3185429"/>
          </a:xfrm>
          <a:prstGeom prst="rect">
            <a:avLst/>
          </a:prstGeom>
        </p:spPr>
      </p:pic>
      <p:pic>
        <p:nvPicPr>
          <p:cNvPr id="12" name="Afbeelding 11" descr="Afbeelding met tekst, buiten, gebouw, lucht&#10;&#10;Automatisch gegenereerde beschrijving">
            <a:extLst>
              <a:ext uri="{FF2B5EF4-FFF2-40B4-BE49-F238E27FC236}">
                <a16:creationId xmlns:a16="http://schemas.microsoft.com/office/drawing/2014/main" id="{549C7BA5-5B18-7DFD-EB62-BA5D6B59C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03" y="2832652"/>
            <a:ext cx="6858736" cy="4025348"/>
          </a:xfrm>
          <a:prstGeom prst="rect">
            <a:avLst/>
          </a:prstGeom>
        </p:spPr>
      </p:pic>
      <p:pic>
        <p:nvPicPr>
          <p:cNvPr id="14" name="Afbeelding 13" descr="Afbeelding met buiten, weg, vrachtwagen, transport&#10;&#10;Automatisch gegenereerde beschrijving">
            <a:extLst>
              <a:ext uri="{FF2B5EF4-FFF2-40B4-BE49-F238E27FC236}">
                <a16:creationId xmlns:a16="http://schemas.microsoft.com/office/drawing/2014/main" id="{E9614FAC-4157-AEEA-4689-B5C636CB0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21" y="3038963"/>
            <a:ext cx="4777777" cy="3819037"/>
          </a:xfrm>
          <a:prstGeom prst="rect">
            <a:avLst/>
          </a:prstGeom>
        </p:spPr>
      </p:pic>
      <p:pic>
        <p:nvPicPr>
          <p:cNvPr id="10" name="Afbeelding 9" descr="Afbeelding met tekst, buiten, plant, versierd&#10;&#10;Automatisch gegenereerde beschrijving">
            <a:extLst>
              <a:ext uri="{FF2B5EF4-FFF2-40B4-BE49-F238E27FC236}">
                <a16:creationId xmlns:a16="http://schemas.microsoft.com/office/drawing/2014/main" id="{7D93C8E8-AA5B-284C-2675-280AC13F0B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93" y="0"/>
            <a:ext cx="2396657" cy="3500473"/>
          </a:xfrm>
          <a:prstGeom prst="rect">
            <a:avLst/>
          </a:prstGeom>
        </p:spPr>
      </p:pic>
      <p:pic>
        <p:nvPicPr>
          <p:cNvPr id="6" name="Afbeelding 5" descr="Afbeelding met tekst, buiten, gras, grond&#10;&#10;Automatisch gegenereerde beschrijving">
            <a:extLst>
              <a:ext uri="{FF2B5EF4-FFF2-40B4-BE49-F238E27FC236}">
                <a16:creationId xmlns:a16="http://schemas.microsoft.com/office/drawing/2014/main" id="{6DF21D91-F894-5C9B-48A6-FFD815A18E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99" y="-3175"/>
            <a:ext cx="4606622" cy="318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09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4359"/>
            <a:ext cx="10164417" cy="3233392"/>
          </a:xfrm>
        </p:spPr>
        <p:txBody>
          <a:bodyPr/>
          <a:lstStyle/>
          <a:p>
            <a:r>
              <a:rPr lang="en-US" dirty="0" err="1"/>
              <a:t>Toepassen</a:t>
            </a:r>
            <a:r>
              <a:rPr lang="en-US" dirty="0"/>
              <a:t> van Artificial Intelligence </a:t>
            </a:r>
            <a:r>
              <a:rPr lang="en-US" dirty="0" err="1"/>
              <a:t>modellen</a:t>
            </a:r>
            <a:r>
              <a:rPr lang="en-US" dirty="0"/>
              <a:t>, die </a:t>
            </a:r>
            <a:r>
              <a:rPr lang="en-US" dirty="0" err="1"/>
              <a:t>getraind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door de </a:t>
            </a:r>
            <a:r>
              <a:rPr lang="en-US" i="1" dirty="0"/>
              <a:t>crowd</a:t>
            </a:r>
            <a:r>
              <a:rPr lang="en-US" dirty="0"/>
              <a:t> (human in the loop)</a:t>
            </a:r>
          </a:p>
          <a:p>
            <a:r>
              <a:rPr lang="en-US" dirty="0" err="1"/>
              <a:t>Vrijwilligers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uitgenodigd</a:t>
            </a:r>
            <a:r>
              <a:rPr lang="en-US" dirty="0"/>
              <a:t>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trainen</a:t>
            </a:r>
            <a:r>
              <a:rPr lang="en-US" dirty="0"/>
              <a:t> op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bouwen</a:t>
            </a:r>
            <a:r>
              <a:rPr lang="en-US" dirty="0"/>
              <a:t> platform/website</a:t>
            </a:r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40160"/>
            <a:ext cx="5809912" cy="7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Samenwerkingspartners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853" y="1588822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r>
              <a:rPr lang="en-US" b="1" dirty="0"/>
              <a:t>Museum </a:t>
            </a:r>
            <a:r>
              <a:rPr lang="en-US" b="1" dirty="0" err="1"/>
              <a:t>Bronbeek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Partner op </a:t>
            </a:r>
            <a:r>
              <a:rPr lang="en-US" dirty="0" err="1"/>
              <a:t>gebied</a:t>
            </a:r>
            <a:r>
              <a:rPr lang="en-US" dirty="0"/>
              <a:t> van </a:t>
            </a:r>
            <a:r>
              <a:rPr lang="nl-NL" dirty="0"/>
              <a:t>collectie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inhoudelijke</a:t>
            </a:r>
            <a:r>
              <a:rPr lang="en-US" dirty="0"/>
              <a:t> </a:t>
            </a:r>
            <a:r>
              <a:rPr lang="en-US" dirty="0" err="1"/>
              <a:t>kennis</a:t>
            </a:r>
            <a:r>
              <a:rPr lang="en-US" dirty="0"/>
              <a:t>, </a:t>
            </a:r>
            <a:r>
              <a:rPr lang="en-US" dirty="0" err="1"/>
              <a:t>vrijwilligers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publiek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Dr. Melvin Wevers</a:t>
            </a:r>
          </a:p>
          <a:p>
            <a:pPr marL="0" indent="0">
              <a:buNone/>
            </a:pPr>
            <a:r>
              <a:rPr lang="en-US" i="1" dirty="0"/>
              <a:t>Assistant professor</a:t>
            </a:r>
            <a:r>
              <a:rPr lang="en-US" dirty="0"/>
              <a:t> </a:t>
            </a:r>
            <a:r>
              <a:rPr lang="en-US" i="1" dirty="0"/>
              <a:t>Urban History and Digital Methods </a:t>
            </a:r>
            <a:r>
              <a:rPr lang="en-US" i="1" dirty="0" err="1"/>
              <a:t>UvA</a:t>
            </a:r>
            <a:endParaRPr lang="en-US" i="1" dirty="0"/>
          </a:p>
          <a:p>
            <a:pPr marL="0" indent="0">
              <a:buNone/>
            </a:pPr>
            <a:r>
              <a:rPr lang="en-US" dirty="0"/>
              <a:t>Partner op </a:t>
            </a:r>
            <a:r>
              <a:rPr lang="en-US" dirty="0" err="1"/>
              <a:t>gebied</a:t>
            </a:r>
            <a:r>
              <a:rPr lang="en-US" dirty="0"/>
              <a:t> van </a:t>
            </a:r>
            <a:r>
              <a:rPr lang="en-US" dirty="0" err="1"/>
              <a:t>toepassing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ontwikkeling</a:t>
            </a:r>
            <a:r>
              <a:rPr lang="en-US" dirty="0"/>
              <a:t> AI</a:t>
            </a:r>
            <a:r>
              <a:rPr lang="en-US" i="1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09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r>
              <a:rPr lang="en-US" b="1" dirty="0" err="1"/>
              <a:t>Zooma</a:t>
            </a:r>
            <a:r>
              <a:rPr lang="en-US" b="1" dirty="0"/>
              <a:t>  </a:t>
            </a:r>
          </a:p>
          <a:p>
            <a:r>
              <a:rPr lang="en-US" b="1" dirty="0"/>
              <a:t>Daily Creations</a:t>
            </a:r>
          </a:p>
          <a:p>
            <a:pPr marL="0" indent="0">
              <a:buNone/>
            </a:pPr>
            <a:r>
              <a:rPr lang="en-US" dirty="0" err="1"/>
              <a:t>Softwareontwikkelaar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designbureau</a:t>
            </a:r>
            <a:r>
              <a:rPr lang="en-US" dirty="0"/>
              <a:t> die in </a:t>
            </a:r>
            <a:r>
              <a:rPr lang="en-US" dirty="0" err="1"/>
              <a:t>opdracht</a:t>
            </a:r>
            <a:r>
              <a:rPr lang="en-US" dirty="0"/>
              <a:t> van NMVW het </a:t>
            </a:r>
            <a:r>
              <a:rPr lang="en-US" dirty="0" err="1"/>
              <a:t>vrijwilligersplatform</a:t>
            </a:r>
            <a:r>
              <a:rPr lang="en-US" dirty="0"/>
              <a:t> </a:t>
            </a:r>
            <a:r>
              <a:rPr lang="en-US" dirty="0" err="1"/>
              <a:t>ontwikkelen</a:t>
            </a:r>
            <a:endParaRPr lang="en-US" dirty="0"/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2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B5DD0-F064-4D7A-87E3-C3A9C0F9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Toepassing</a:t>
            </a:r>
            <a:r>
              <a:rPr lang="en-US" dirty="0"/>
              <a:t> AI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65A86-10A0-401B-81DB-FCF7AB75C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Beeldherkenning op twee vlakken:</a:t>
            </a:r>
          </a:p>
          <a:p>
            <a:pPr marL="0" indent="0">
              <a:buNone/>
            </a:pPr>
            <a:endParaRPr lang="nl-NL" dirty="0"/>
          </a:p>
          <a:p>
            <a:r>
              <a:rPr lang="en-US" dirty="0"/>
              <a:t>Scene </a:t>
            </a:r>
            <a:r>
              <a:rPr lang="en-US" dirty="0" err="1"/>
              <a:t>herkenning</a:t>
            </a:r>
            <a:r>
              <a:rPr lang="en-US" dirty="0"/>
              <a:t>: label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afbeelding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geheel</a:t>
            </a:r>
            <a:endParaRPr lang="en-US" dirty="0"/>
          </a:p>
          <a:p>
            <a:r>
              <a:rPr lang="en-US" dirty="0"/>
              <a:t>Object </a:t>
            </a:r>
            <a:r>
              <a:rPr lang="en-US" dirty="0" err="1"/>
              <a:t>herkenning</a:t>
            </a:r>
            <a:r>
              <a:rPr lang="en-US" dirty="0"/>
              <a:t>: labels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afzonderlijke</a:t>
            </a:r>
            <a:r>
              <a:rPr lang="en-US" dirty="0"/>
              <a:t> ‘’</a:t>
            </a:r>
            <a:r>
              <a:rPr lang="en-US" dirty="0" err="1"/>
              <a:t>objecten</a:t>
            </a:r>
            <a:r>
              <a:rPr lang="en-US" dirty="0"/>
              <a:t>’’ op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foto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10AF64-2EEE-4D9D-84DB-030618D13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48" y="5940160"/>
            <a:ext cx="5809912" cy="7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372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562</Words>
  <Application>Microsoft Office PowerPoint</Application>
  <PresentationFormat>Breedbeeld</PresentationFormat>
  <Paragraphs>141</Paragraphs>
  <Slides>28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1" baseType="lpstr">
      <vt:lpstr>Arial</vt:lpstr>
      <vt:lpstr>Calibri</vt:lpstr>
      <vt:lpstr>Kantoorthema</vt:lpstr>
      <vt:lpstr>Tag The Picture AI beeldherkenning voor de fotocollectie Indonesië</vt:lpstr>
      <vt:lpstr>Inhoud</vt:lpstr>
      <vt:lpstr>PowerPoint-presentatie</vt:lpstr>
      <vt:lpstr>Aanleiding</vt:lpstr>
      <vt:lpstr>PowerPoint-presentatie</vt:lpstr>
      <vt:lpstr>Hoe?</vt:lpstr>
      <vt:lpstr>Samenwerkingspartners</vt:lpstr>
      <vt:lpstr>PowerPoint-presentatie</vt:lpstr>
      <vt:lpstr>Toepassing AI</vt:lpstr>
      <vt:lpstr>PowerPoint-presentatie</vt:lpstr>
      <vt:lpstr>PowerPoint-presentatie</vt:lpstr>
      <vt:lpstr>PowerPoint-presentatie</vt:lpstr>
      <vt:lpstr>Voorbereiding</vt:lpstr>
      <vt:lpstr>Terminologie labels</vt:lpstr>
      <vt:lpstr>PowerPoint-presentatie</vt:lpstr>
      <vt:lpstr>PowerPoint-presentatie</vt:lpstr>
      <vt:lpstr>De bouw van het platform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Annotatieproces Sceneherkenning</vt:lpstr>
      <vt:lpstr>Annotatieproces Objectherkenning</vt:lpstr>
      <vt:lpstr>Planning</vt:lpstr>
      <vt:lpstr>Toekomst</vt:lpstr>
      <vt:lpstr>Tag The Picture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Tag The Picture AI beeldherkenning voor de fotocollectie Indonesië</dc:title>
  <dc:creator>Marjolijn van Beelen</dc:creator>
  <cp:lastModifiedBy>Marjolijn van Beelen</cp:lastModifiedBy>
  <cp:revision>1</cp:revision>
  <dcterms:created xsi:type="dcterms:W3CDTF">2022-05-15T18:54:55Z</dcterms:created>
  <dcterms:modified xsi:type="dcterms:W3CDTF">2022-05-20T11:34:22Z</dcterms:modified>
</cp:coreProperties>
</file>