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5" roundtripDataSignature="AMtx7mjUujIRvFPs15wbztQcATZx/7to4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customschemas.google.com/relationships/presentationmetadata" Target="metadata"/><Relationship Id="rId14" Type="http://schemas.openxmlformats.org/officeDocument/2006/relationships/slide" Target="slides/slide10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nl-N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2" name="Google Shape;52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0" name="Google Shape;170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1" name="Google Shape;171;p11:notes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-NL"/>
              <a:t>Presentatititel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0" name="Google Shape;60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1" name="Google Shape;61;p2:notes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-NL"/>
              <a:t>Presentatititel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0" name="Google Shape;70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1" name="Google Shape;71;p3:notes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-NL"/>
              <a:t>Presentatititel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3" name="Google Shape;83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4" name="Google Shape;84;p4:notes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-NL"/>
              <a:t>Presentatititel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" name="Google Shape;94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5" name="Google Shape;95;p5:notes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-NL"/>
              <a:t>Presentatititel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0" name="Google Shape;110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1" name="Google Shape;111;p6:notes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-NL"/>
              <a:t>Presentatititel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5" name="Google Shape;125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6" name="Google Shape;126;p8:notes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-NL"/>
              <a:t>Presentatititel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0" name="Google Shape;140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1" name="Google Shape;141;p9:notes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-NL"/>
              <a:t>Presentatititel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1" name="Google Shape;161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2" name="Google Shape;162;p10:notes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-NL"/>
              <a:t>Presentatititel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17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4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Relationship Id="rId3" Type="http://schemas.openxmlformats.org/officeDocument/2006/relationships/image" Target="../media/image1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jpg"/><Relationship Id="rId3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eldia">
  <p:cSld name="1_Titeldia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8413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8413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13"/>
          <p:cNvSpPr txBox="1"/>
          <p:nvPr>
            <p:ph type="title"/>
          </p:nvPr>
        </p:nvSpPr>
        <p:spPr>
          <a:xfrm>
            <a:off x="838200" y="1408302"/>
            <a:ext cx="8637104" cy="255790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200"/>
              <a:buFont typeface="Arial"/>
              <a:buNone/>
              <a:defRPr sz="6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7" name="Google Shape;17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47928" y="5690946"/>
            <a:ext cx="954782" cy="5843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11453" y="6026236"/>
            <a:ext cx="954782" cy="272232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13"/>
          <p:cNvSpPr txBox="1"/>
          <p:nvPr>
            <p:ph idx="1" type="body"/>
          </p:nvPr>
        </p:nvSpPr>
        <p:spPr>
          <a:xfrm>
            <a:off x="838200" y="4162146"/>
            <a:ext cx="8637104" cy="864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13"/>
          <p:cNvSpPr txBox="1"/>
          <p:nvPr>
            <p:ph idx="12" type="sldNum"/>
          </p:nvPr>
        </p:nvSpPr>
        <p:spPr>
          <a:xfrm>
            <a:off x="11111948" y="365125"/>
            <a:ext cx="4837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Titeldia">
  <p:cSld name="5_Titeldia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4"/>
          <p:cNvSpPr txBox="1"/>
          <p:nvPr>
            <p:ph type="title"/>
          </p:nvPr>
        </p:nvSpPr>
        <p:spPr>
          <a:xfrm>
            <a:off x="838200" y="1183274"/>
            <a:ext cx="1070517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8413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4"/>
          <p:cNvSpPr txBox="1"/>
          <p:nvPr>
            <p:ph idx="1" type="body"/>
          </p:nvPr>
        </p:nvSpPr>
        <p:spPr>
          <a:xfrm>
            <a:off x="838536" y="2854497"/>
            <a:ext cx="8559800" cy="24971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Arial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4"/>
          <p:cNvSpPr txBox="1"/>
          <p:nvPr>
            <p:ph idx="11" type="ftr"/>
          </p:nvPr>
        </p:nvSpPr>
        <p:spPr>
          <a:xfrm>
            <a:off x="838200" y="36512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4"/>
          <p:cNvSpPr txBox="1"/>
          <p:nvPr>
            <p:ph idx="12" type="sldNum"/>
          </p:nvPr>
        </p:nvSpPr>
        <p:spPr>
          <a:xfrm>
            <a:off x="11111948" y="365125"/>
            <a:ext cx="4837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F8413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F8413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F8413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F8413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F8413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F8413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F8413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F8413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F8413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  <p:pic>
        <p:nvPicPr>
          <p:cNvPr id="26" name="Google Shape;26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611453" y="6026236"/>
            <a:ext cx="954782" cy="2722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27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35896" y="5690946"/>
            <a:ext cx="963166" cy="5843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dia">
  <p:cSld name="Titeldia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5"/>
          <p:cNvSpPr txBox="1"/>
          <p:nvPr>
            <p:ph type="title"/>
          </p:nvPr>
        </p:nvSpPr>
        <p:spPr>
          <a:xfrm>
            <a:off x="838200" y="1183274"/>
            <a:ext cx="1070517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8413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5"/>
          <p:cNvSpPr txBox="1"/>
          <p:nvPr>
            <p:ph idx="1" type="body"/>
          </p:nvPr>
        </p:nvSpPr>
        <p:spPr>
          <a:xfrm>
            <a:off x="838536" y="2854497"/>
            <a:ext cx="8559800" cy="24971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" name="Google Shape;31;p15"/>
          <p:cNvSpPr txBox="1"/>
          <p:nvPr>
            <p:ph idx="11" type="ftr"/>
          </p:nvPr>
        </p:nvSpPr>
        <p:spPr>
          <a:xfrm>
            <a:off x="838200" y="36512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5"/>
          <p:cNvSpPr txBox="1"/>
          <p:nvPr>
            <p:ph idx="12" type="sldNum"/>
          </p:nvPr>
        </p:nvSpPr>
        <p:spPr>
          <a:xfrm>
            <a:off x="11111948" y="365125"/>
            <a:ext cx="4837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F8413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F8413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F8413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F8413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F8413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F8413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F8413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F8413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F8413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  <p:pic>
        <p:nvPicPr>
          <p:cNvPr id="33" name="Google Shape;33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611453" y="6026236"/>
            <a:ext cx="954782" cy="2722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35896" y="5690946"/>
            <a:ext cx="963166" cy="5843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eldia">
  <p:cSld name="4_Titeldia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Google Shape;36;p16"/>
          <p:cNvPicPr preferRelativeResize="0"/>
          <p:nvPr/>
        </p:nvPicPr>
        <p:blipFill rotWithShape="1">
          <a:blip r:embed="rId2">
            <a:alphaModFix/>
          </a:blip>
          <a:srcRect b="1786" l="0" r="0" t="12625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7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08217" y="2286621"/>
            <a:ext cx="4175565" cy="2533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eldia">
  <p:cSld name="2_Titeldia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8413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" name="Google Shape;40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17"/>
          <p:cNvSpPr txBox="1"/>
          <p:nvPr>
            <p:ph type="title"/>
          </p:nvPr>
        </p:nvSpPr>
        <p:spPr>
          <a:xfrm>
            <a:off x="838200" y="1178773"/>
            <a:ext cx="5257800" cy="20134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8413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7"/>
          <p:cNvSpPr txBox="1"/>
          <p:nvPr>
            <p:ph idx="1" type="body"/>
          </p:nvPr>
        </p:nvSpPr>
        <p:spPr>
          <a:xfrm>
            <a:off x="838200" y="3192232"/>
            <a:ext cx="5257800" cy="20335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3" name="Google Shape;43;p17"/>
          <p:cNvSpPr txBox="1"/>
          <p:nvPr>
            <p:ph idx="11" type="ftr"/>
          </p:nvPr>
        </p:nvSpPr>
        <p:spPr>
          <a:xfrm>
            <a:off x="838200" y="36512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44" name="Google Shape;44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35896" y="5690946"/>
            <a:ext cx="963166" cy="5843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eldia">
  <p:cSld name="3_Titeldia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8413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fbeelding met tekst, illustratie&#10;&#10;Automatisch gegenereerde beschrijving" id="47" name="Google Shape;47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430106" y="2395518"/>
            <a:ext cx="8906256" cy="1725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48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11453" y="6026236"/>
            <a:ext cx="954782" cy="272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49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47928" y="5690946"/>
            <a:ext cx="954782" cy="5843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 txBox="1"/>
          <p:nvPr>
            <p:ph type="title"/>
          </p:nvPr>
        </p:nvSpPr>
        <p:spPr>
          <a:xfrm>
            <a:off x="838200" y="118327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84138"/>
              </a:buClr>
              <a:buSzPts val="4300"/>
              <a:buFont typeface="Arial"/>
              <a:buNone/>
              <a:defRPr b="1" i="0" sz="4300" u="none" cap="none" strike="noStrike">
                <a:solidFill>
                  <a:srgbClr val="F8413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2"/>
          <p:cNvSpPr txBox="1"/>
          <p:nvPr>
            <p:ph idx="1" type="body"/>
          </p:nvPr>
        </p:nvSpPr>
        <p:spPr>
          <a:xfrm>
            <a:off x="838200" y="2961861"/>
            <a:ext cx="8487469" cy="22760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84138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2"/>
          <p:cNvSpPr txBox="1"/>
          <p:nvPr>
            <p:ph idx="12" type="sldNum"/>
          </p:nvPr>
        </p:nvSpPr>
        <p:spPr>
          <a:xfrm>
            <a:off x="11111948" y="365125"/>
            <a:ext cx="4837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F8413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F8413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F8413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F8413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F8413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F8413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F8413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F8413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F8413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  <p:sp>
        <p:nvSpPr>
          <p:cNvPr id="13" name="Google Shape;13;p12"/>
          <p:cNvSpPr txBox="1"/>
          <p:nvPr>
            <p:ph idx="11" type="ftr"/>
          </p:nvPr>
        </p:nvSpPr>
        <p:spPr>
          <a:xfrm>
            <a:off x="838200" y="36512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200" u="none" cap="none" strike="noStrike">
                <a:solidFill>
                  <a:srgbClr val="F8413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9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jpg"/><Relationship Id="rId4" Type="http://schemas.openxmlformats.org/officeDocument/2006/relationships/image" Target="../media/image1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jpg"/><Relationship Id="rId4" Type="http://schemas.openxmlformats.org/officeDocument/2006/relationships/image" Target="../media/image16.jpg"/><Relationship Id="rId5" Type="http://schemas.openxmlformats.org/officeDocument/2006/relationships/image" Target="../media/image10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5.jpg"/><Relationship Id="rId4" Type="http://schemas.openxmlformats.org/officeDocument/2006/relationships/image" Target="../media/image20.jpg"/><Relationship Id="rId5" Type="http://schemas.openxmlformats.org/officeDocument/2006/relationships/image" Target="../media/image2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9.jpg"/><Relationship Id="rId4" Type="http://schemas.openxmlformats.org/officeDocument/2006/relationships/image" Target="../media/image23.jpg"/><Relationship Id="rId10" Type="http://schemas.openxmlformats.org/officeDocument/2006/relationships/image" Target="../media/image24.jpg"/><Relationship Id="rId9" Type="http://schemas.openxmlformats.org/officeDocument/2006/relationships/image" Target="../media/image28.jpg"/><Relationship Id="rId5" Type="http://schemas.openxmlformats.org/officeDocument/2006/relationships/image" Target="../media/image19.jpg"/><Relationship Id="rId6" Type="http://schemas.openxmlformats.org/officeDocument/2006/relationships/image" Target="../media/image32.jpg"/><Relationship Id="rId7" Type="http://schemas.openxmlformats.org/officeDocument/2006/relationships/image" Target="../media/image31.jpg"/><Relationship Id="rId8" Type="http://schemas.openxmlformats.org/officeDocument/2006/relationships/image" Target="../media/image30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6.jpg"/><Relationship Id="rId4" Type="http://schemas.openxmlformats.org/officeDocument/2006/relationships/image" Target="../media/image33.jpg"/><Relationship Id="rId5" Type="http://schemas.openxmlformats.org/officeDocument/2006/relationships/image" Target="../media/image22.jpg"/><Relationship Id="rId6" Type="http://schemas.openxmlformats.org/officeDocument/2006/relationships/image" Target="../media/image27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4.jpg"/><Relationship Id="rId4" Type="http://schemas.openxmlformats.org/officeDocument/2006/relationships/image" Target="../media/image35.jpg"/><Relationship Id="rId5" Type="http://schemas.openxmlformats.org/officeDocument/2006/relationships/image" Target="../media/image37.jpg"/><Relationship Id="rId6" Type="http://schemas.openxmlformats.org/officeDocument/2006/relationships/image" Target="../media/image36.jpg"/></Relationships>
</file>

<file path=ppt/slides/_rels/slide8.xml.rels><?xml version="1.0" encoding="UTF-8" standalone="yes"?><Relationships xmlns="http://schemas.openxmlformats.org/package/2006/relationships"><Relationship Id="rId11" Type="http://schemas.openxmlformats.org/officeDocument/2006/relationships/image" Target="../media/image46.jpg"/><Relationship Id="rId10" Type="http://schemas.openxmlformats.org/officeDocument/2006/relationships/image" Target="../media/image47.jpg"/><Relationship Id="rId13" Type="http://schemas.openxmlformats.org/officeDocument/2006/relationships/image" Target="../media/image51.jpg"/><Relationship Id="rId12" Type="http://schemas.openxmlformats.org/officeDocument/2006/relationships/image" Target="../media/image52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9.jpg"/><Relationship Id="rId4" Type="http://schemas.openxmlformats.org/officeDocument/2006/relationships/image" Target="../media/image41.jpg"/><Relationship Id="rId9" Type="http://schemas.openxmlformats.org/officeDocument/2006/relationships/image" Target="../media/image40.jpg"/><Relationship Id="rId15" Type="http://schemas.openxmlformats.org/officeDocument/2006/relationships/image" Target="../media/image44.jpg"/><Relationship Id="rId14" Type="http://schemas.openxmlformats.org/officeDocument/2006/relationships/image" Target="../media/image42.jpg"/><Relationship Id="rId5" Type="http://schemas.openxmlformats.org/officeDocument/2006/relationships/image" Target="../media/image38.jpg"/><Relationship Id="rId6" Type="http://schemas.openxmlformats.org/officeDocument/2006/relationships/image" Target="../media/image45.png"/><Relationship Id="rId7" Type="http://schemas.openxmlformats.org/officeDocument/2006/relationships/image" Target="../media/image48.png"/><Relationship Id="rId8" Type="http://schemas.openxmlformats.org/officeDocument/2006/relationships/image" Target="../media/image43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0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"/>
          <p:cNvSpPr txBox="1"/>
          <p:nvPr>
            <p:ph type="title"/>
          </p:nvPr>
        </p:nvSpPr>
        <p:spPr>
          <a:xfrm>
            <a:off x="559870" y="529389"/>
            <a:ext cx="10239675" cy="170830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</a:pPr>
            <a:r>
              <a:rPr lang="nl-NL" sz="5400"/>
              <a:t>Beeldherkenning van maskers</a:t>
            </a:r>
            <a:br>
              <a:rPr lang="nl-NL" sz="5400"/>
            </a:br>
            <a:br>
              <a:rPr lang="nl-NL" sz="3600"/>
            </a:br>
            <a:r>
              <a:rPr lang="nl-NL" sz="3600"/>
              <a:t>Het </a:t>
            </a:r>
            <a:r>
              <a:rPr lang="nl-NL" sz="3200"/>
              <a:t>masker ontmaskerd</a:t>
            </a:r>
            <a:r>
              <a:rPr b="0" lang="nl-NL" sz="3200"/>
              <a:t> </a:t>
            </a:r>
            <a:endParaRPr sz="3200"/>
          </a:p>
        </p:txBody>
      </p:sp>
      <p:sp>
        <p:nvSpPr>
          <p:cNvPr id="55" name="Google Shape;55;p1"/>
          <p:cNvSpPr txBox="1"/>
          <p:nvPr>
            <p:ph idx="1" type="body"/>
          </p:nvPr>
        </p:nvSpPr>
        <p:spPr>
          <a:xfrm>
            <a:off x="838200" y="4594327"/>
            <a:ext cx="8637104" cy="864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nl-NL"/>
              <a:t>Corine Bliek	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rPr lang="nl-NL"/>
              <a:t>16 mei 2022</a:t>
            </a:r>
            <a:endParaRPr/>
          </a:p>
        </p:txBody>
      </p:sp>
      <p:sp>
        <p:nvSpPr>
          <p:cNvPr id="56" name="Google Shape;56;p1"/>
          <p:cNvSpPr txBox="1"/>
          <p:nvPr>
            <p:ph idx="12" type="sldNum"/>
          </p:nvPr>
        </p:nvSpPr>
        <p:spPr>
          <a:xfrm>
            <a:off x="11111948" y="365125"/>
            <a:ext cx="4837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  <p:pic>
        <p:nvPicPr>
          <p:cNvPr id="57" name="Google Shape;57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39061" y="2114511"/>
            <a:ext cx="2672614" cy="4075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1"/>
          <p:cNvSpPr txBox="1"/>
          <p:nvPr>
            <p:ph idx="12" type="sldNum"/>
          </p:nvPr>
        </p:nvSpPr>
        <p:spPr>
          <a:xfrm>
            <a:off x="11111948" y="365125"/>
            <a:ext cx="4837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  <p:sp>
        <p:nvSpPr>
          <p:cNvPr id="174" name="Google Shape;174;p11"/>
          <p:cNvSpPr/>
          <p:nvPr/>
        </p:nvSpPr>
        <p:spPr>
          <a:xfrm>
            <a:off x="1487103" y="934271"/>
            <a:ext cx="457200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nl-NL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Dank voor uw aandacht</a:t>
            </a:r>
            <a:endParaRPr b="0" i="0" sz="3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5" name="Google Shape;175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33674" y="1946709"/>
            <a:ext cx="5417820" cy="36118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"/>
          <p:cNvSpPr txBox="1"/>
          <p:nvPr>
            <p:ph type="title"/>
          </p:nvPr>
        </p:nvSpPr>
        <p:spPr>
          <a:xfrm>
            <a:off x="852783" y="730250"/>
            <a:ext cx="1070517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84138"/>
              </a:buClr>
              <a:buSzPts val="4300"/>
              <a:buFont typeface="Arial"/>
              <a:buNone/>
            </a:pPr>
            <a:r>
              <a:rPr lang="nl-NL"/>
              <a:t>De collectie maskers </a:t>
            </a:r>
            <a:br>
              <a:rPr lang="nl-NL"/>
            </a:br>
            <a:r>
              <a:rPr lang="nl-NL"/>
              <a:t>van het Museon-Omniversum</a:t>
            </a:r>
            <a:endParaRPr/>
          </a:p>
        </p:txBody>
      </p:sp>
      <p:sp>
        <p:nvSpPr>
          <p:cNvPr id="64" name="Google Shape;64;p2"/>
          <p:cNvSpPr txBox="1"/>
          <p:nvPr>
            <p:ph idx="1" type="body"/>
          </p:nvPr>
        </p:nvSpPr>
        <p:spPr>
          <a:xfrm>
            <a:off x="838200" y="2502568"/>
            <a:ext cx="3512419" cy="26565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b="1" lang="nl-NL"/>
              <a:t>Voordelen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nl-NL" sz="1800"/>
              <a:t>Circa 300 stuks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nl-NL" sz="1800"/>
              <a:t>Diversiteit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nl-NL" sz="1800"/>
              <a:t>Determinatie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nl-NL" sz="1800"/>
              <a:t>Fotokwaliteit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nl-NL" sz="1800"/>
              <a:t>Referentiemateriaal</a:t>
            </a:r>
            <a:endParaRPr sz="1800"/>
          </a:p>
        </p:txBody>
      </p:sp>
      <p:sp>
        <p:nvSpPr>
          <p:cNvPr id="65" name="Google Shape;65;p2"/>
          <p:cNvSpPr txBox="1"/>
          <p:nvPr>
            <p:ph idx="12" type="sldNum"/>
          </p:nvPr>
        </p:nvSpPr>
        <p:spPr>
          <a:xfrm>
            <a:off x="11111948" y="365125"/>
            <a:ext cx="4837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  <p:pic>
        <p:nvPicPr>
          <p:cNvPr id="66" name="Google Shape;66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004031" y="1830236"/>
            <a:ext cx="2107917" cy="2770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80198" y="3490113"/>
            <a:ext cx="2794253" cy="25176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"/>
          <p:cNvSpPr txBox="1"/>
          <p:nvPr>
            <p:ph idx="1" type="body"/>
          </p:nvPr>
        </p:nvSpPr>
        <p:spPr>
          <a:xfrm>
            <a:off x="741797" y="1362520"/>
            <a:ext cx="3512419" cy="24255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b="1" lang="nl-NL"/>
              <a:t>Nadelen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nl-NL" sz="1800"/>
              <a:t>Determinatie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nl-NL" sz="1800"/>
              <a:t>Toeristische maskers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nl-NL" sz="1800"/>
              <a:t>Generalistisch of specifiek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nl-NL" sz="1800"/>
              <a:t>Vergelijkbare kenmerken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800" u="sng"/>
          </a:p>
        </p:txBody>
      </p:sp>
      <p:sp>
        <p:nvSpPr>
          <p:cNvPr id="74" name="Google Shape;74;p3"/>
          <p:cNvSpPr/>
          <p:nvPr/>
        </p:nvSpPr>
        <p:spPr>
          <a:xfrm>
            <a:off x="11315995" y="404881"/>
            <a:ext cx="269626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nl-NL" sz="1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1" i="0" sz="12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5" name="Google Shape;75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01184" y="3272358"/>
            <a:ext cx="2007104" cy="3060834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21098" y="1362520"/>
            <a:ext cx="2133336" cy="3253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343717" y="1163167"/>
            <a:ext cx="2241904" cy="3080084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3"/>
          <p:cNvSpPr txBox="1"/>
          <p:nvPr/>
        </p:nvSpPr>
        <p:spPr>
          <a:xfrm>
            <a:off x="4950410" y="1035823"/>
            <a:ext cx="91082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nl-NL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Ivoorkust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3"/>
          <p:cNvSpPr txBox="1"/>
          <p:nvPr/>
        </p:nvSpPr>
        <p:spPr>
          <a:xfrm>
            <a:off x="7385015" y="2903123"/>
            <a:ext cx="1239442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nl-NL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Burkina Faso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3"/>
          <p:cNvSpPr txBox="1"/>
          <p:nvPr/>
        </p:nvSpPr>
        <p:spPr>
          <a:xfrm>
            <a:off x="9828601" y="855390"/>
            <a:ext cx="788064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nl-NL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Mali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4"/>
          <p:cNvSpPr txBox="1"/>
          <p:nvPr>
            <p:ph type="title"/>
          </p:nvPr>
        </p:nvSpPr>
        <p:spPr>
          <a:xfrm>
            <a:off x="648630" y="441492"/>
            <a:ext cx="10705170" cy="7225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84138"/>
              </a:buClr>
              <a:buSzPts val="4300"/>
              <a:buFont typeface="Arial"/>
              <a:buNone/>
            </a:pPr>
            <a:r>
              <a:rPr lang="nl-NL"/>
              <a:t>Het proces</a:t>
            </a:r>
            <a:endParaRPr/>
          </a:p>
        </p:txBody>
      </p:sp>
      <p:sp>
        <p:nvSpPr>
          <p:cNvPr id="87" name="Google Shape;87;p4"/>
          <p:cNvSpPr txBox="1"/>
          <p:nvPr>
            <p:ph idx="12" type="sldNum"/>
          </p:nvPr>
        </p:nvSpPr>
        <p:spPr>
          <a:xfrm>
            <a:off x="11111948" y="365125"/>
            <a:ext cx="4837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  <p:sp>
        <p:nvSpPr>
          <p:cNvPr id="88" name="Google Shape;88;p4"/>
          <p:cNvSpPr txBox="1"/>
          <p:nvPr>
            <p:ph idx="1" type="body"/>
          </p:nvPr>
        </p:nvSpPr>
        <p:spPr>
          <a:xfrm>
            <a:off x="648630" y="1453415"/>
            <a:ext cx="8749706" cy="19154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nl-NL" sz="1800"/>
              <a:t>Museon maskers – 75 groepen</a:t>
            </a:r>
            <a:endParaRPr/>
          </a:p>
          <a:p>
            <a:pPr indent="-285750" lvl="0" marL="28575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nl-NL" sz="1800"/>
              <a:t>Referentiemateriaal</a:t>
            </a:r>
            <a:endParaRPr/>
          </a:p>
          <a:p>
            <a:pPr indent="-285750" lvl="0" marL="28575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nl-NL" sz="1800"/>
              <a:t>Teksten</a:t>
            </a:r>
            <a:endParaRPr/>
          </a:p>
          <a:p>
            <a:pPr indent="-285750" lvl="0" marL="28575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nl-NL" sz="1800"/>
              <a:t>Correcties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800"/>
          </a:p>
        </p:txBody>
      </p:sp>
      <p:pic>
        <p:nvPicPr>
          <p:cNvPr id="89" name="Google Shape;89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54442" y="2812334"/>
            <a:ext cx="2167553" cy="2856928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48850" y="1709823"/>
            <a:ext cx="3063811" cy="2686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213014" y="802756"/>
            <a:ext cx="2444817" cy="40367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5"/>
          <p:cNvSpPr txBox="1"/>
          <p:nvPr>
            <p:ph type="title"/>
          </p:nvPr>
        </p:nvSpPr>
        <p:spPr>
          <a:xfrm>
            <a:off x="643995" y="436440"/>
            <a:ext cx="10705170" cy="7225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84138"/>
              </a:buClr>
              <a:buSzPts val="4300"/>
              <a:buFont typeface="Arial"/>
              <a:buNone/>
            </a:pPr>
            <a:r>
              <a:rPr lang="nl-NL"/>
              <a:t>Resultaten op individueel niveau</a:t>
            </a:r>
            <a:endParaRPr/>
          </a:p>
        </p:txBody>
      </p:sp>
      <p:sp>
        <p:nvSpPr>
          <p:cNvPr id="98" name="Google Shape;98;p5"/>
          <p:cNvSpPr txBox="1"/>
          <p:nvPr>
            <p:ph idx="12" type="sldNum"/>
          </p:nvPr>
        </p:nvSpPr>
        <p:spPr>
          <a:xfrm>
            <a:off x="11111948" y="365125"/>
            <a:ext cx="4837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  <p:pic>
        <p:nvPicPr>
          <p:cNvPr id="99" name="Google Shape;99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72160" y="1795963"/>
            <a:ext cx="2046444" cy="20464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00011" y="1795963"/>
            <a:ext cx="1470073" cy="2315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297913" y="1603782"/>
            <a:ext cx="1411669" cy="214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43995" y="2272521"/>
            <a:ext cx="2037392" cy="2616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656081" y="4424188"/>
            <a:ext cx="1670246" cy="20684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967401" y="4239196"/>
            <a:ext cx="1618488" cy="243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5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3100011" y="4424188"/>
            <a:ext cx="1817196" cy="2287915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5"/>
          <p:cNvSpPr txBox="1"/>
          <p:nvPr/>
        </p:nvSpPr>
        <p:spPr>
          <a:xfrm>
            <a:off x="648630" y="1164299"/>
            <a:ext cx="5415749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nl-NL" sz="2000" u="none" cap="none" strike="noStrike">
                <a:solidFill>
                  <a:srgbClr val="505050"/>
                </a:solidFill>
                <a:latin typeface="Arial"/>
                <a:ea typeface="Arial"/>
                <a:cs typeface="Arial"/>
                <a:sym typeface="Arial"/>
              </a:rPr>
              <a:t>100 procent match bij eerste voorspelling</a:t>
            </a:r>
            <a:endParaRPr b="1" i="0" sz="2000" u="none" cap="none" strike="noStrike">
              <a:solidFill>
                <a:srgbClr val="5050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7" name="Google Shape;107;p5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9959678" y="2314909"/>
            <a:ext cx="1688188" cy="25744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6"/>
          <p:cNvSpPr txBox="1"/>
          <p:nvPr>
            <p:ph type="title"/>
          </p:nvPr>
        </p:nvSpPr>
        <p:spPr>
          <a:xfrm>
            <a:off x="648630" y="441492"/>
            <a:ext cx="10705170" cy="7225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84138"/>
              </a:buClr>
              <a:buSzPts val="4300"/>
              <a:buFont typeface="Arial"/>
              <a:buNone/>
            </a:pPr>
            <a:r>
              <a:rPr lang="nl-NL"/>
              <a:t>Resultaten op individueel niveau</a:t>
            </a:r>
            <a:endParaRPr/>
          </a:p>
        </p:txBody>
      </p:sp>
      <p:sp>
        <p:nvSpPr>
          <p:cNvPr id="114" name="Google Shape;114;p6"/>
          <p:cNvSpPr txBox="1"/>
          <p:nvPr>
            <p:ph idx="12" type="sldNum"/>
          </p:nvPr>
        </p:nvSpPr>
        <p:spPr>
          <a:xfrm>
            <a:off x="11111948" y="365125"/>
            <a:ext cx="4837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  <p:sp>
        <p:nvSpPr>
          <p:cNvPr id="115" name="Google Shape;115;p6"/>
          <p:cNvSpPr txBox="1"/>
          <p:nvPr/>
        </p:nvSpPr>
        <p:spPr>
          <a:xfrm>
            <a:off x="3256892" y="1469614"/>
            <a:ext cx="2416196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nl-NL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West-Afrika - Nigeria - Yoruba geledemasker kapsel</a:t>
            </a:r>
            <a:endParaRPr b="1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6"/>
          <p:cNvSpPr txBox="1"/>
          <p:nvPr/>
        </p:nvSpPr>
        <p:spPr>
          <a:xfrm>
            <a:off x="648630" y="1496404"/>
            <a:ext cx="2408466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nl-NL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Centraal Afrika - Gabon Punu masker</a:t>
            </a:r>
            <a:endParaRPr b="1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6"/>
          <p:cNvSpPr/>
          <p:nvPr/>
        </p:nvSpPr>
        <p:spPr>
          <a:xfrm>
            <a:off x="6134118" y="1496404"/>
            <a:ext cx="2419149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nl-NL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West-Afrika - Nigeria - Yoruba geledemasker hoofddoek	</a:t>
            </a:r>
            <a:r>
              <a:rPr b="0" i="0" lang="nl-NL" sz="1400" u="none" cap="none" strike="noStrike">
                <a:solidFill>
                  <a:srgbClr val="F8423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1" i="0" sz="1400" u="none" cap="none" strike="noStrike">
              <a:solidFill>
                <a:srgbClr val="F842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6"/>
          <p:cNvSpPr/>
          <p:nvPr/>
        </p:nvSpPr>
        <p:spPr>
          <a:xfrm>
            <a:off x="9237448" y="1469614"/>
            <a:ext cx="2358204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nl-NL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Japan - theatermasker Okina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9" name="Google Shape;119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8630" y="2208278"/>
            <a:ext cx="2143226" cy="32684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56892" y="2527570"/>
            <a:ext cx="2316294" cy="2949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134118" y="2718534"/>
            <a:ext cx="2141633" cy="2758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836683" y="3398448"/>
            <a:ext cx="2771000" cy="2078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8"/>
          <p:cNvSpPr txBox="1"/>
          <p:nvPr>
            <p:ph type="title"/>
          </p:nvPr>
        </p:nvSpPr>
        <p:spPr>
          <a:xfrm>
            <a:off x="648630" y="441492"/>
            <a:ext cx="10705170" cy="7225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84138"/>
              </a:buClr>
              <a:buSzPts val="4300"/>
              <a:buFont typeface="Arial"/>
              <a:buNone/>
            </a:pPr>
            <a:r>
              <a:rPr lang="nl-NL"/>
              <a:t>Resultaten op individueel niveau</a:t>
            </a:r>
            <a:endParaRPr/>
          </a:p>
        </p:txBody>
      </p:sp>
      <p:sp>
        <p:nvSpPr>
          <p:cNvPr id="129" name="Google Shape;129;p8"/>
          <p:cNvSpPr txBox="1"/>
          <p:nvPr>
            <p:ph idx="12" type="sldNum"/>
          </p:nvPr>
        </p:nvSpPr>
        <p:spPr>
          <a:xfrm>
            <a:off x="11111948" y="365125"/>
            <a:ext cx="4837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  <p:pic>
        <p:nvPicPr>
          <p:cNvPr id="130" name="Google Shape;130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7141" y="2190407"/>
            <a:ext cx="3412976" cy="3148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283243" y="2540093"/>
            <a:ext cx="1926982" cy="25693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884688" y="2540093"/>
            <a:ext cx="1837022" cy="2449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396173" y="2540093"/>
            <a:ext cx="1611175" cy="2449363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8"/>
          <p:cNvSpPr txBox="1"/>
          <p:nvPr/>
        </p:nvSpPr>
        <p:spPr>
          <a:xfrm>
            <a:off x="4157859" y="1469614"/>
            <a:ext cx="2416196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nl-NL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Noord-Amerika – Canada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nl-NL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Irokezen masker</a:t>
            </a:r>
            <a:endParaRPr b="1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8"/>
          <p:cNvSpPr txBox="1"/>
          <p:nvPr/>
        </p:nvSpPr>
        <p:spPr>
          <a:xfrm>
            <a:off x="648630" y="1469614"/>
            <a:ext cx="2408466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nl-NL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Centraal Afrika - DCR 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nl-NL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Yaka masker</a:t>
            </a:r>
            <a:endParaRPr b="1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8"/>
          <p:cNvSpPr/>
          <p:nvPr/>
        </p:nvSpPr>
        <p:spPr>
          <a:xfrm>
            <a:off x="6756553" y="1469614"/>
            <a:ext cx="2419149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nl-NL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Centraal Afrika - DCR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nl-NL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Holo masker</a:t>
            </a:r>
            <a:endParaRPr b="1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8"/>
          <p:cNvSpPr/>
          <p:nvPr/>
        </p:nvSpPr>
        <p:spPr>
          <a:xfrm>
            <a:off x="9237448" y="1469614"/>
            <a:ext cx="2358204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nl-NL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Oceanië –Papua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nl-NL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Asmat masker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9"/>
          <p:cNvSpPr txBox="1"/>
          <p:nvPr>
            <p:ph type="title"/>
          </p:nvPr>
        </p:nvSpPr>
        <p:spPr>
          <a:xfrm>
            <a:off x="648630" y="441492"/>
            <a:ext cx="10705170" cy="7630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84138"/>
              </a:buClr>
              <a:buSzPts val="4300"/>
              <a:buFont typeface="Arial"/>
              <a:buNone/>
            </a:pPr>
            <a:r>
              <a:rPr lang="nl-NL"/>
              <a:t>Resultaten op regionaal niveau</a:t>
            </a:r>
            <a:endParaRPr/>
          </a:p>
        </p:txBody>
      </p:sp>
      <p:sp>
        <p:nvSpPr>
          <p:cNvPr id="144" name="Google Shape;144;p9"/>
          <p:cNvSpPr txBox="1"/>
          <p:nvPr>
            <p:ph idx="12" type="sldNum"/>
          </p:nvPr>
        </p:nvSpPr>
        <p:spPr>
          <a:xfrm>
            <a:off x="11111948" y="365125"/>
            <a:ext cx="4837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  <p:sp>
        <p:nvSpPr>
          <p:cNvPr id="145" name="Google Shape;145;p9"/>
          <p:cNvSpPr txBox="1"/>
          <p:nvPr/>
        </p:nvSpPr>
        <p:spPr>
          <a:xfrm>
            <a:off x="618916" y="1510083"/>
            <a:ext cx="2874216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nl-NL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Zuid-Amerika – Ticuna masker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6" name="Google Shape;146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2432" y="1984365"/>
            <a:ext cx="2485071" cy="33134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98326" y="5256471"/>
            <a:ext cx="663011" cy="11315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341687" y="1640508"/>
            <a:ext cx="1048339" cy="16505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957141" y="1395301"/>
            <a:ext cx="1018812" cy="14773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052463" y="3379702"/>
            <a:ext cx="3096031" cy="1631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697169" y="3360433"/>
            <a:ext cx="1115664" cy="13990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9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4073270" y="5116608"/>
            <a:ext cx="1622641" cy="16226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9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6049739" y="5447033"/>
            <a:ext cx="1387525" cy="10379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9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5881409" y="3486793"/>
            <a:ext cx="1116807" cy="1492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9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9455431" y="2802956"/>
            <a:ext cx="1554001" cy="1554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9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9490827" y="4556719"/>
            <a:ext cx="1039941" cy="14459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9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4017225" y="1383626"/>
            <a:ext cx="1800369" cy="1800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9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10010798" y="1365537"/>
            <a:ext cx="928243" cy="12376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0"/>
          <p:cNvSpPr txBox="1"/>
          <p:nvPr>
            <p:ph type="title"/>
          </p:nvPr>
        </p:nvSpPr>
        <p:spPr>
          <a:xfrm>
            <a:off x="648630" y="441491"/>
            <a:ext cx="10705170" cy="13358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84138"/>
              </a:buClr>
              <a:buSzPts val="4300"/>
              <a:buFont typeface="Arial"/>
              <a:buNone/>
            </a:pPr>
            <a:r>
              <a:rPr lang="nl-NL"/>
              <a:t>Resultaten op continentaal niveau</a:t>
            </a:r>
            <a:endParaRPr/>
          </a:p>
        </p:txBody>
      </p:sp>
      <p:sp>
        <p:nvSpPr>
          <p:cNvPr id="165" name="Google Shape;165;p10"/>
          <p:cNvSpPr txBox="1"/>
          <p:nvPr>
            <p:ph idx="12" type="sldNum"/>
          </p:nvPr>
        </p:nvSpPr>
        <p:spPr>
          <a:xfrm>
            <a:off x="11111948" y="365125"/>
            <a:ext cx="4837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  <p:sp>
        <p:nvSpPr>
          <p:cNvPr id="166" name="Google Shape;166;p10"/>
          <p:cNvSpPr/>
          <p:nvPr/>
        </p:nvSpPr>
        <p:spPr>
          <a:xfrm>
            <a:off x="5093177" y="1344252"/>
            <a:ext cx="6381549" cy="48320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nl-NL" sz="18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Classes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nl-NL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0: Afrika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nl-NL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1: Amerika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nl-NL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2: Azië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nl-NL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3: Oceanië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br>
              <a:rPr b="0" i="0" lang="nl-N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nl-NL" sz="18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Confusion matrix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nl-NL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Y-as: werkelijke waarde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nl-NL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X-as: voorspelde waarde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br>
              <a:rPr b="0" i="0" lang="nl-N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nl-N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</a:t>
            </a:r>
            <a:r>
              <a:rPr b="0" i="0" lang="nl-NL" sz="18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0     1      2      3 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nl-N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 [ 935   5     9     11 ]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nl-N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 [    0  107   0       0 ]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nl-N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 [ 25     6   648     3 ]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nl-N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 [   4    0      0    175</a:t>
            </a:r>
            <a:r>
              <a:rPr b="0" i="0" lang="nl-NL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]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br>
              <a:rPr b="0" i="0" lang="nl-NL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7" name="Google Shape;167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86028" y="1979520"/>
            <a:ext cx="2567551" cy="330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Kantoorth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Kantoorthema">
  <a:themeElements>
    <a:clrScheme name="One Planet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74138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2021-12-20T10:33:24Z</dcterms:created>
  <dc:creator>Walvis Mosmans</dc:creator>
</cp:coreProperties>
</file>